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3175" cap="flat">
              <a:solidFill>
                <a:srgbClr val="D6D6D6"/>
              </a:solidFill>
              <a:prstDash val="solid"/>
              <a:miter lim="400000"/>
            </a:ln>
          </a:left>
          <a:right>
            <a:ln w="12700"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12700" cap="flat">
              <a:solidFill>
                <a:srgbClr val="D6D7D6"/>
              </a:solidFill>
              <a:prstDash val="solid"/>
              <a:miter lim="400000"/>
            </a:ln>
          </a:top>
          <a:bottom>
            <a:ln w="3175" cap="flat">
              <a:solidFill>
                <a:srgbClr val="D6D6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6D6"/>
              </a:solidFill>
              <a:prstDash val="solid"/>
              <a:miter lim="400000"/>
            </a:ln>
          </a:top>
          <a:bottom>
            <a:ln w="12700"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929292"/>
              </a:solidFill>
              <a:prstDash val="solid"/>
              <a:miter lim="400000"/>
            </a:ln>
          </a:top>
          <a:bottom>
            <a:ln w="3175" cap="flat">
              <a:solidFill>
                <a:srgbClr val="929292"/>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3175" cap="flat">
              <a:solidFill>
                <a:srgbClr val="AAAAAA"/>
              </a:solidFill>
              <a:prstDash val="solid"/>
              <a:miter lim="400000"/>
            </a:ln>
          </a:left>
          <a:right>
            <a:ln w="3175" cap="flat">
              <a:solidFill>
                <a:srgbClr val="AAAAAA"/>
              </a:solidFill>
              <a:prstDash val="solid"/>
              <a:miter lim="400000"/>
            </a:ln>
          </a:right>
          <a:top>
            <a:ln w="3175" cap="flat">
              <a:solidFill>
                <a:srgbClr val="AAAAAA"/>
              </a:solidFill>
              <a:prstDash val="solid"/>
              <a:miter lim="400000"/>
            </a:ln>
          </a:top>
          <a:bottom>
            <a:ln w="3175" cap="flat">
              <a:solidFill>
                <a:srgbClr val="AAAAAA"/>
              </a:solidFill>
              <a:prstDash val="solid"/>
              <a:miter lim="400000"/>
            </a:ln>
          </a:bottom>
          <a:insideH>
            <a:ln w="3175" cap="flat">
              <a:solidFill>
                <a:srgbClr val="AAAAAA"/>
              </a:solidFill>
              <a:prstDash val="solid"/>
              <a:miter lim="400000"/>
            </a:ln>
          </a:insideH>
          <a:insideV>
            <a:ln w="3175"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3175" cap="flat">
              <a:solidFill>
                <a:srgbClr val="D6D7D6"/>
              </a:solidFill>
              <a:prstDash val="solid"/>
              <a:miter lim="400000"/>
            </a:ln>
          </a:left>
          <a:right>
            <a:ln w="3175" cap="flat">
              <a:solidFill>
                <a:srgbClr val="D6D7D6"/>
              </a:solidFill>
              <a:prstDash val="solid"/>
              <a:miter lim="400000"/>
            </a:ln>
          </a:right>
          <a:top>
            <a:ln w="3175" cap="flat">
              <a:solidFill>
                <a:srgbClr val="D6D7D6"/>
              </a:solidFill>
              <a:prstDash val="solid"/>
              <a:miter lim="400000"/>
            </a:ln>
          </a:top>
          <a:bottom>
            <a:ln w="3175" cap="flat">
              <a:solidFill>
                <a:srgbClr val="D6D7D6"/>
              </a:solidFill>
              <a:prstDash val="solid"/>
              <a:miter lim="400000"/>
            </a:ln>
          </a:bottom>
          <a:insideH>
            <a:ln w="3175" cap="flat">
              <a:solidFill>
                <a:srgbClr val="D6D7D6"/>
              </a:solidFill>
              <a:prstDash val="solid"/>
              <a:miter lim="400000"/>
            </a:ln>
          </a:insideH>
          <a:insideV>
            <a:ln w="3175"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3175" cap="flat">
              <a:solidFill>
                <a:srgbClr val="909090"/>
              </a:solidFill>
              <a:prstDash val="solid"/>
              <a:miter lim="400000"/>
            </a:ln>
          </a:left>
          <a:right>
            <a:ln w="3175" cap="flat">
              <a:solidFill>
                <a:srgbClr val="909090"/>
              </a:solidFill>
              <a:prstDash val="solid"/>
              <a:miter lim="400000"/>
            </a:ln>
          </a:right>
          <a:top>
            <a:ln w="3175" cap="flat">
              <a:solidFill>
                <a:srgbClr val="909090"/>
              </a:solidFill>
              <a:prstDash val="solid"/>
              <a:miter lim="400000"/>
            </a:ln>
          </a:top>
          <a:bottom>
            <a:ln w="3175" cap="flat">
              <a:solidFill>
                <a:srgbClr val="909090"/>
              </a:solidFill>
              <a:prstDash val="solid"/>
              <a:miter lim="400000"/>
            </a:ln>
          </a:bottom>
          <a:insideH>
            <a:ln w="3175" cap="flat">
              <a:solidFill>
                <a:srgbClr val="909090"/>
              </a:solidFill>
              <a:prstDash val="solid"/>
              <a:miter lim="400000"/>
            </a:ln>
          </a:insideH>
          <a:insideV>
            <a:ln w="3175"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3175" cap="flat">
              <a:solidFill>
                <a:srgbClr val="929292"/>
              </a:solidFill>
              <a:custDash>
                <a:ds d="200000" sp="200000"/>
              </a:custDash>
              <a:miter lim="400000"/>
            </a:ln>
          </a:left>
          <a:right>
            <a:ln w="3175" cap="flat">
              <a:solidFill>
                <a:srgbClr val="929292"/>
              </a:solidFill>
              <a:custDash>
                <a:ds d="200000" sp="200000"/>
              </a:custDash>
              <a:miter lim="400000"/>
            </a:ln>
          </a:right>
          <a:top>
            <a:ln w="3175" cap="flat">
              <a:solidFill>
                <a:srgbClr val="929292"/>
              </a:solidFill>
              <a:custDash>
                <a:ds d="200000" sp="200000"/>
              </a:custDash>
              <a:miter lim="400000"/>
            </a:ln>
          </a:top>
          <a:bottom>
            <a:ln w="3175" cap="flat">
              <a:solidFill>
                <a:srgbClr val="929292"/>
              </a:solidFill>
              <a:custDash>
                <a:ds d="200000" sp="200000"/>
              </a:custDash>
              <a:miter lim="400000"/>
            </a:ln>
          </a:bottom>
          <a:insideH>
            <a:ln w="3175" cap="flat">
              <a:solidFill>
                <a:srgbClr val="929292"/>
              </a:solidFill>
              <a:custDash>
                <a:ds d="200000" sp="200000"/>
              </a:custDash>
              <a:miter lim="400000"/>
            </a:ln>
          </a:insideH>
          <a:insideV>
            <a:ln w="3175"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noFill/>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noFill/>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87" name="Shape 87"/>
          <p:cNvSpPr/>
          <p:nvPr>
            <p:ph type="sldImg"/>
          </p:nvPr>
        </p:nvSpPr>
        <p:spPr>
          <a:xfrm>
            <a:off x="1143000" y="685800"/>
            <a:ext cx="4572000" cy="3429000"/>
          </a:xfrm>
          <a:prstGeom prst="rect">
            <a:avLst/>
          </a:prstGeom>
        </p:spPr>
        <p:txBody>
          <a:bodyPr/>
          <a:lstStyle/>
          <a:p>
            <a:pPr/>
          </a:p>
        </p:txBody>
      </p:sp>
      <p:sp>
        <p:nvSpPr>
          <p:cNvPr id="88" name="Shape 8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Shape 90"/>
          <p:cNvSpPr/>
          <p:nvPr>
            <p:ph type="sldImg"/>
          </p:nvPr>
        </p:nvSpPr>
        <p:spPr>
          <a:prstGeom prst="rect">
            <a:avLst/>
          </a:prstGeom>
        </p:spPr>
        <p:txBody>
          <a:bodyPr/>
          <a:lstStyle/>
          <a:p>
            <a:pPr/>
          </a:p>
        </p:txBody>
      </p:sp>
      <p:sp>
        <p:nvSpPr>
          <p:cNvPr id="91" name="Shape 91"/>
          <p:cNvSpPr/>
          <p:nvPr>
            <p:ph type="body" sz="quarter" idx="1"/>
          </p:nvPr>
        </p:nvSpPr>
        <p:spPr>
          <a:prstGeom prst="rect">
            <a:avLst/>
          </a:prstGeom>
        </p:spPr>
        <p:txBody>
          <a:bodyPr/>
          <a:lstStyle>
            <a:lvl1pPr marL="228600" indent="-228600">
              <a:buSzPct val="100000"/>
              <a:buChar char="•"/>
              <a:defRPr sz="1000"/>
            </a:lvl1pPr>
          </a:lstStyle>
          <a:p>
            <a:pPr/>
            <a: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Shape 332"/>
          <p:cNvSpPr/>
          <p:nvPr>
            <p:ph type="sldImg"/>
          </p:nvPr>
        </p:nvSpPr>
        <p:spPr>
          <a:prstGeom prst="rect">
            <a:avLst/>
          </a:prstGeom>
        </p:spPr>
        <p:txBody>
          <a:bodyPr/>
          <a:lstStyle/>
          <a:p>
            <a:pPr/>
          </a:p>
        </p:txBody>
      </p:sp>
      <p:sp>
        <p:nvSpPr>
          <p:cNvPr id="333" name="Shape 333"/>
          <p:cNvSpPr/>
          <p:nvPr>
            <p:ph type="body" sz="quarter" idx="1"/>
          </p:nvPr>
        </p:nvSpPr>
        <p:spPr>
          <a:prstGeom prst="rect">
            <a:avLst/>
          </a:prstGeom>
        </p:spPr>
        <p:txBody>
          <a:bodyPr/>
          <a:lstStyle/>
          <a:p>
            <a:pPr marL="228600" indent="-228600">
              <a:buSzPct val="100000"/>
              <a:buChar char="•"/>
              <a:defRPr sz="1000"/>
            </a:pPr>
            <a:r>
              <a:t>Why in the world introduce this complication? Mose to Aaron to the people?</a:t>
            </a:r>
          </a:p>
          <a:p>
            <a:pPr marL="228600" indent="-228600">
              <a:buSzPct val="100000"/>
              <a:buChar char="•"/>
              <a:defRPr sz="1000"/>
            </a:pPr>
            <a:r>
              <a:t>God calls Abraham a prophet to Melchizedek in Gen 20:7</a:t>
            </a:r>
          </a:p>
          <a:p>
            <a:pPr marL="228600" indent="-228600">
              <a:buSzPct val="100000"/>
              <a:buChar char="•"/>
              <a:defRPr sz="1000"/>
            </a:pPr>
            <a:r>
              <a:t>Jude - calls enoch a prophet</a:t>
            </a:r>
          </a:p>
          <a:p>
            <a:pPr marL="228600" indent="-228600">
              <a:buSzPct val="100000"/>
              <a:buChar char="•"/>
              <a:defRPr sz="1000"/>
            </a:pPr>
            <a:r>
              <a:t>Gen 7 - god calls Aaron a prophet for Moses </a:t>
            </a:r>
          </a:p>
          <a:p>
            <a:pPr marL="228600" indent="-228600">
              <a:buSzPct val="100000"/>
              <a:buChar char="•"/>
              <a:defRPr sz="1000"/>
            </a:pPr>
            <a:r>
              <a:t>God is setting forth a pattern here</a:t>
            </a:r>
          </a:p>
          <a:p>
            <a:pPr marL="228600" indent="-228600">
              <a:buSzPct val="100000"/>
              <a:buChar char="•"/>
              <a:defRPr sz="1000"/>
            </a:pPr>
          </a:p>
          <a:p>
            <a:pPr marL="228600" indent="-228600">
              <a:buSzPct val="100000"/>
              <a:buChar char="•"/>
              <a:defRPr sz="1000"/>
            </a:pPr>
            <a:br/>
          </a:p>
          <a:p>
            <a:pPr marL="228600" indent="-228600">
              <a:buSzPct val="100000"/>
              <a:buChar char="•"/>
              <a:defRPr sz="1000"/>
            </a:pPr>
          </a:p>
          <a:p>
            <a:pPr>
              <a:defRPr sz="1000"/>
            </a:pPr>
          </a:p>
          <a:p>
            <a:pPr marL="228600" indent="-228600">
              <a:buSzPct val="100000"/>
              <a:buChar char="•"/>
              <a:defRPr sz="1000"/>
            </a:pPr>
          </a:p>
          <a:p>
            <a:pPr marL="228600" indent="-228600">
              <a:buSzPct val="100000"/>
              <a:buChar char="•"/>
              <a:defRPr sz="1000"/>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Shape 94"/>
          <p:cNvSpPr/>
          <p:nvPr>
            <p:ph type="sldImg"/>
          </p:nvPr>
        </p:nvSpPr>
        <p:spPr>
          <a:prstGeom prst="rect">
            <a:avLst/>
          </a:prstGeom>
        </p:spPr>
        <p:txBody>
          <a:bodyPr/>
          <a:lstStyle/>
          <a:p>
            <a:pPr/>
          </a:p>
        </p:txBody>
      </p:sp>
      <p:sp>
        <p:nvSpPr>
          <p:cNvPr id="95" name="Shape 95"/>
          <p:cNvSpPr/>
          <p:nvPr>
            <p:ph type="body" sz="quarter" idx="1"/>
          </p:nvPr>
        </p:nvSpPr>
        <p:spPr>
          <a:prstGeom prst="rect">
            <a:avLst/>
          </a:prstGeom>
        </p:spPr>
        <p:txBody>
          <a:bodyPr/>
          <a:lstStyle/>
          <a:p>
            <a:pPr marL="228600" indent="-228600">
              <a:buSzPct val="100000"/>
              <a:buChar char="•"/>
              <a:defRPr sz="1000"/>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Shape 100"/>
          <p:cNvSpPr/>
          <p:nvPr>
            <p:ph type="sldImg"/>
          </p:nvPr>
        </p:nvSpPr>
        <p:spPr>
          <a:prstGeom prst="rect">
            <a:avLst/>
          </a:prstGeom>
        </p:spPr>
        <p:txBody>
          <a:bodyPr/>
          <a:lstStyle/>
          <a:p>
            <a:pPr/>
          </a:p>
        </p:txBody>
      </p:sp>
      <p:sp>
        <p:nvSpPr>
          <p:cNvPr id="101" name="Shape 101"/>
          <p:cNvSpPr/>
          <p:nvPr>
            <p:ph type="body" sz="quarter" idx="1"/>
          </p:nvPr>
        </p:nvSpPr>
        <p:spPr>
          <a:prstGeom prst="rect">
            <a:avLst/>
          </a:prstGeom>
        </p:spPr>
        <p:txBody>
          <a:bodyPr/>
          <a:lstStyle/>
          <a:p>
            <a:pPr marL="228600" indent="-228600">
              <a:buSzPct val="100000"/>
              <a:buChar char="•"/>
              <a:defRPr sz="1000"/>
            </a:pPr>
            <a:r>
              <a:t>2022 Genesis</a:t>
            </a:r>
          </a:p>
          <a:p>
            <a:pPr marL="228600" indent="-228600">
              <a:buSzPct val="100000"/>
              <a:buChar char="•"/>
              <a:defRPr sz="1000"/>
            </a:pPr>
            <a:r>
              <a:t>Appreciate the elders approach and time given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Shape 179"/>
          <p:cNvSpPr/>
          <p:nvPr>
            <p:ph type="sldImg"/>
          </p:nvPr>
        </p:nvSpPr>
        <p:spPr>
          <a:prstGeom prst="rect">
            <a:avLst/>
          </a:prstGeom>
        </p:spPr>
        <p:txBody>
          <a:bodyPr/>
          <a:lstStyle/>
          <a:p>
            <a:pPr/>
          </a:p>
        </p:txBody>
      </p:sp>
      <p:sp>
        <p:nvSpPr>
          <p:cNvPr id="180" name="Shape 180"/>
          <p:cNvSpPr/>
          <p:nvPr>
            <p:ph type="body" sz="quarter" idx="1"/>
          </p:nvPr>
        </p:nvSpPr>
        <p:spPr>
          <a:prstGeom prst="rect">
            <a:avLst/>
          </a:prstGeom>
        </p:spPr>
        <p:txBody>
          <a:bodyPr/>
          <a:lstStyle/>
          <a:p>
            <a:pPr marL="228600" indent="-228600">
              <a:buSzPct val="100000"/>
              <a:buChar char="•"/>
              <a:defRPr sz="1000"/>
            </a:pPr>
            <a:r>
              <a:t>Remember just ballpark for easy memory</a:t>
            </a:r>
          </a:p>
          <a:p>
            <a:pPr lvl="1" marL="457200" indent="-228600">
              <a:buSzPct val="100000"/>
              <a:buChar char="•"/>
              <a:defRPr sz="1000"/>
            </a:pPr>
          </a:p>
          <a:p>
            <a:pPr lvl="2" marL="6858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Shape 227"/>
          <p:cNvSpPr/>
          <p:nvPr>
            <p:ph type="sldImg"/>
          </p:nvPr>
        </p:nvSpPr>
        <p:spPr>
          <a:prstGeom prst="rect">
            <a:avLst/>
          </a:prstGeom>
        </p:spPr>
        <p:txBody>
          <a:bodyPr/>
          <a:lstStyle/>
          <a:p>
            <a:pPr/>
          </a:p>
        </p:txBody>
      </p:sp>
      <p:sp>
        <p:nvSpPr>
          <p:cNvPr id="228" name="Shape 228"/>
          <p:cNvSpPr/>
          <p:nvPr>
            <p:ph type="body" sz="quarter" idx="1"/>
          </p:nvPr>
        </p:nvSpPr>
        <p:spPr>
          <a:prstGeom prst="rect">
            <a:avLst/>
          </a:prstGeom>
        </p:spPr>
        <p:txBody>
          <a:bodyPr/>
          <a:lstStyle/>
          <a:p>
            <a:pPr lvl="1" marL="457200" indent="-228600">
              <a:buSzPct val="100000"/>
              <a:buChar char="•"/>
              <a:defRPr sz="1000"/>
            </a:pPr>
            <a:r>
              <a:t>1525 Birth of Moses &amp; adopted by princess</a:t>
            </a:r>
          </a:p>
          <a:p>
            <a:pPr lvl="1" marL="457200" indent="-228600">
              <a:buSzPct val="100000"/>
              <a:buChar char="•"/>
              <a:defRPr sz="1000"/>
            </a:pPr>
            <a:r>
              <a:t>1485 Moses Murdered Egyptian</a:t>
            </a:r>
          </a:p>
          <a:p>
            <a:pPr lvl="1" marL="457200" indent="-228600">
              <a:buSzPct val="100000"/>
              <a:buChar char="•"/>
              <a:defRPr sz="1000"/>
            </a:pPr>
            <a:r>
              <a:t>1445 Plagues &amp; Exodus</a:t>
            </a:r>
          </a:p>
          <a:p>
            <a:pPr lvl="1" marL="457200" indent="-228600">
              <a:buSzPct val="100000"/>
              <a:buChar char="•"/>
              <a:defRPr sz="1000"/>
            </a:pPr>
            <a:r>
              <a:t>1405 Moses death</a:t>
            </a:r>
          </a:p>
          <a:p>
            <a:pPr lvl="1" marL="457200" indent="-228600">
              <a:buSzPct val="100000"/>
              <a:buChar char="•"/>
              <a:defRPr sz="1000"/>
            </a:pPr>
            <a:r>
              <a:t>Would have written Genesis, exodus, Leviticus, numbers and Deuteronomy  </a:t>
            </a:r>
          </a:p>
          <a:p>
            <a:pPr lvl="1" marL="457200" indent="-228600">
              <a:buSzPct val="100000"/>
              <a:buChar char="•"/>
              <a:defRPr sz="1000"/>
            </a:pPr>
          </a:p>
          <a:p>
            <a:pPr lvl="2" marL="6858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Shape 233"/>
          <p:cNvSpPr/>
          <p:nvPr>
            <p:ph type="sldImg"/>
          </p:nvPr>
        </p:nvSpPr>
        <p:spPr>
          <a:prstGeom prst="rect">
            <a:avLst/>
          </a:prstGeom>
        </p:spPr>
        <p:txBody>
          <a:bodyPr/>
          <a:lstStyle/>
          <a:p>
            <a:pPr/>
          </a:p>
        </p:txBody>
      </p:sp>
      <p:sp>
        <p:nvSpPr>
          <p:cNvPr id="234" name="Shape 234"/>
          <p:cNvSpPr/>
          <p:nvPr>
            <p:ph type="body" sz="quarter" idx="1"/>
          </p:nvPr>
        </p:nvSpPr>
        <p:spPr>
          <a:prstGeom prst="rect">
            <a:avLst/>
          </a:prstGeom>
        </p:spPr>
        <p:txBody>
          <a:bodyPr/>
          <a:lstStyle/>
          <a:p>
            <a:pPr marL="228600" indent="-228600">
              <a:buSzPct val="100000"/>
              <a:buChar char="•"/>
              <a:defRPr sz="900">
                <a:latin typeface="Arial"/>
                <a:ea typeface="Arial"/>
                <a:cs typeface="Arial"/>
                <a:sym typeface="Arial"/>
              </a:defRPr>
            </a:pPr>
            <a:r>
              <a:t>.</a:t>
            </a:r>
          </a:p>
          <a:p>
            <a:pPr>
              <a:defRPr sz="900">
                <a:latin typeface="Arial"/>
                <a:ea typeface="Arial"/>
                <a:cs typeface="Arial"/>
                <a:sym typeface="Arial"/>
              </a:defRPr>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Shape 240"/>
          <p:cNvSpPr/>
          <p:nvPr>
            <p:ph type="sldImg"/>
          </p:nvPr>
        </p:nvSpPr>
        <p:spPr>
          <a:prstGeom prst="rect">
            <a:avLst/>
          </a:prstGeom>
        </p:spPr>
        <p:txBody>
          <a:bodyPr/>
          <a:lstStyle/>
          <a:p>
            <a:pPr/>
          </a:p>
        </p:txBody>
      </p:sp>
      <p:sp>
        <p:nvSpPr>
          <p:cNvPr id="241" name="Shape 241"/>
          <p:cNvSpPr/>
          <p:nvPr>
            <p:ph type="body" sz="quarter" idx="1"/>
          </p:nvPr>
        </p:nvSpPr>
        <p:spPr>
          <a:prstGeom prst="rect">
            <a:avLst/>
          </a:prstGeom>
        </p:spPr>
        <p:txBody>
          <a:bodyPr/>
          <a:lstStyle/>
          <a:p>
            <a:pPr marL="228600" indent="-228600">
              <a:buSzPct val="100000"/>
              <a:buChar char="•"/>
              <a:defRPr sz="1000"/>
            </a:pPr>
          </a:p>
          <a:p>
            <a:pPr marL="228600" indent="-228600">
              <a:buSzPct val="100000"/>
              <a:buChar char="•"/>
              <a:defRPr sz="1000"/>
            </a:pPr>
          </a:p>
          <a:p>
            <a:pPr marL="228600" indent="-228600">
              <a:buSzPct val="100000"/>
              <a:buChar char="•"/>
              <a:defRPr sz="1000"/>
            </a:pPr>
            <a:r>
              <a:t>Connected Moses to which God this was</a:t>
            </a:r>
          </a:p>
          <a:p>
            <a:pPr marL="228600" indent="-228600">
              <a:buSzPct val="100000"/>
              <a:buChar char="•"/>
              <a:defRPr sz="1000"/>
            </a:pPr>
            <a:r>
              <a:t>The God of the Hebrews</a:t>
            </a:r>
          </a:p>
          <a:p>
            <a:pPr marL="228600" indent="-228600">
              <a:buSzPct val="100000"/>
              <a:buChar char="•"/>
              <a:defRPr sz="1000"/>
            </a:pPr>
            <a:r>
              <a:t>The God of the Israelites</a:t>
            </a:r>
          </a:p>
          <a:p>
            <a:pPr marL="228600" indent="-228600">
              <a:buSzPct val="100000"/>
              <a:buChar char="•"/>
              <a:defRPr sz="1000"/>
            </a:pPr>
            <a:r>
              <a:t>The god of the patriarchs</a:t>
            </a:r>
          </a:p>
          <a:p>
            <a:pPr>
              <a:defRPr sz="1000"/>
            </a:pPr>
          </a:p>
          <a:p>
            <a:pPr marL="228600" indent="-228600">
              <a:buSzPct val="100000"/>
              <a:buChar char="•"/>
              <a:defRPr sz="1000"/>
            </a:pPr>
            <a:r>
              <a:t>Matthew 22:31-32 — But Jesus answered and said to them, “You are mistaken, not understanding the Scriptures nor the power of God. For in the resurrection they neither marry nor are given in marriage, but are like angels in heaven. 31But regarding the resurrection of the dead, have you not read what was spoken to you by God: ‘I am the God of Abraham, and the God of Isaac, and the God of Jacob’? He is not the God of the dead but of the living.” When the crowds heard this, they were astonished at His teaching.</a:t>
            </a:r>
          </a:p>
          <a:p>
            <a:pPr marL="228600" indent="-228600">
              <a:buSzPct val="100000"/>
              <a:buChar char="•"/>
              <a:defRPr sz="1000"/>
            </a:pPr>
            <a:br/>
          </a:p>
          <a:p>
            <a:pPr marL="228600" indent="-228600">
              <a:buSzPct val="100000"/>
              <a:buChar char="•"/>
              <a:defRPr sz="1000"/>
            </a:pPr>
          </a:p>
          <a:p>
            <a:pPr>
              <a:defRPr sz="1000"/>
            </a:pPr>
          </a:p>
          <a:p>
            <a:pPr marL="228600" indent="-228600">
              <a:buSzPct val="100000"/>
              <a:buChar char="•"/>
              <a:defRPr sz="1000"/>
            </a:pPr>
          </a:p>
          <a:p>
            <a:pPr marL="228600" indent="-228600">
              <a:buSzPct val="100000"/>
              <a:buChar char="•"/>
              <a:defRPr sz="1000"/>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Shape 304"/>
          <p:cNvSpPr/>
          <p:nvPr>
            <p:ph type="sldImg"/>
          </p:nvPr>
        </p:nvSpPr>
        <p:spPr>
          <a:prstGeom prst="rect">
            <a:avLst/>
          </a:prstGeom>
        </p:spPr>
        <p:txBody>
          <a:bodyPr/>
          <a:lstStyle/>
          <a:p>
            <a:pPr/>
          </a:p>
        </p:txBody>
      </p:sp>
      <p:sp>
        <p:nvSpPr>
          <p:cNvPr id="305" name="Shape 305"/>
          <p:cNvSpPr/>
          <p:nvPr>
            <p:ph type="body" sz="quarter" idx="1"/>
          </p:nvPr>
        </p:nvSpPr>
        <p:spPr>
          <a:prstGeom prst="rect">
            <a:avLst/>
          </a:prstGeom>
        </p:spPr>
        <p:txBody>
          <a:bodyPr/>
          <a:lstStyle/>
          <a:p>
            <a:pPr marL="228600" indent="-228600">
              <a:buSzPct val="100000"/>
              <a:buChar char="•"/>
              <a:defRPr sz="1000"/>
            </a:pPr>
            <a:r>
              <a:t>This is the 400/430 year gap issue</a:t>
            </a:r>
          </a:p>
          <a:p>
            <a:pPr marL="228600" indent="-228600">
              <a:buSzPct val="100000"/>
              <a:buChar char="•"/>
              <a:defRPr sz="1000"/>
            </a:pPr>
            <a:r>
              <a:t>This lineage is repeated many times in OT always the same</a:t>
            </a: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marL="228600" indent="-228600">
              <a:buSzPct val="100000"/>
              <a:buChar char="•"/>
              <a:defRPr sz="1000"/>
            </a:pPr>
          </a:p>
          <a:p>
            <a:pPr>
              <a:defRPr sz="1000"/>
            </a:pPr>
          </a:p>
          <a:p>
            <a:pPr marL="228600" indent="-228600">
              <a:buSzPct val="100000"/>
              <a:buChar char="•"/>
              <a:defRPr sz="1000"/>
            </a:pPr>
          </a:p>
          <a:p>
            <a:pPr marL="228600" indent="-228600">
              <a:buSzPct val="100000"/>
              <a:buChar char="•"/>
              <a:defRPr sz="1000"/>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2" name="Shape 312"/>
          <p:cNvSpPr/>
          <p:nvPr>
            <p:ph type="sldImg"/>
          </p:nvPr>
        </p:nvSpPr>
        <p:spPr>
          <a:prstGeom prst="rect">
            <a:avLst/>
          </a:prstGeom>
        </p:spPr>
        <p:txBody>
          <a:bodyPr/>
          <a:lstStyle/>
          <a:p>
            <a:pPr/>
          </a:p>
        </p:txBody>
      </p:sp>
      <p:sp>
        <p:nvSpPr>
          <p:cNvPr id="313" name="Shape 313"/>
          <p:cNvSpPr/>
          <p:nvPr>
            <p:ph type="body" sz="quarter" idx="1"/>
          </p:nvPr>
        </p:nvSpPr>
        <p:spPr>
          <a:prstGeom prst="rect">
            <a:avLst/>
          </a:prstGeom>
        </p:spPr>
        <p:txBody>
          <a:bodyPr/>
          <a:lstStyle/>
          <a:p>
            <a:pPr lvl="1" marL="457200" indent="-228600">
              <a:buSzPct val="100000"/>
              <a:buChar char="•"/>
              <a:defRPr sz="1000"/>
            </a:pPr>
            <a:r>
              <a:t>..</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vidences">
    <p:bg>
      <p:bgPr>
        <a:solidFill>
          <a:srgbClr val="FFFFFF"/>
        </a:solidFill>
      </p:bgPr>
    </p:bg>
    <p:spTree>
      <p:nvGrpSpPr>
        <p:cNvPr id="1" name=""/>
        <p:cNvGrpSpPr/>
        <p:nvPr/>
      </p:nvGrpSpPr>
      <p:grpSpPr>
        <a:xfrm>
          <a:off x="0" y="0"/>
          <a:ext cx="0" cy="0"/>
          <a:chOff x="0" y="0"/>
          <a:chExt cx="0" cy="0"/>
        </a:xfrm>
      </p:grpSpPr>
      <p:pic>
        <p:nvPicPr>
          <p:cNvPr id="11" name="Line Line" descr="Line Line"/>
          <p:cNvPicPr>
            <a:picLocks noChangeAspect="0"/>
          </p:cNvPicPr>
          <p:nvPr/>
        </p:nvPicPr>
        <p:blipFill>
          <a:blip r:embed="rId2">
            <a:extLst/>
          </a:blip>
          <a:stretch>
            <a:fillRect/>
          </a:stretch>
        </p:blipFill>
        <p:spPr>
          <a:xfrm>
            <a:off x="-57295" y="6372535"/>
            <a:ext cx="13004800" cy="50801"/>
          </a:xfrm>
          <a:prstGeom prst="rect">
            <a:avLst/>
          </a:prstGeom>
        </p:spPr>
      </p:pic>
      <p:sp>
        <p:nvSpPr>
          <p:cNvPr id="13" name="Exodus"/>
          <p:cNvSpPr/>
          <p:nvPr/>
        </p:nvSpPr>
        <p:spPr>
          <a:xfrm>
            <a:off x="2964520" y="3672289"/>
            <a:ext cx="7075760" cy="240902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lvl1pPr defTabSz="467359">
              <a:defRPr b="0" sz="12960">
                <a:solidFill>
                  <a:srgbClr val="E12600"/>
                </a:solidFill>
                <a:latin typeface="Arial Black"/>
                <a:ea typeface="Arial Black"/>
                <a:cs typeface="Arial Black"/>
                <a:sym typeface="Arial Black"/>
              </a:defRPr>
            </a:lvl1pPr>
          </a:lstStyle>
          <a:p>
            <a:pPr/>
            <a:r>
              <a:t>Exodus</a:t>
            </a:r>
          </a:p>
        </p:txBody>
      </p:sp>
      <p:pic>
        <p:nvPicPr>
          <p:cNvPr id="14" name="Line Line" descr="Line Line"/>
          <p:cNvPicPr>
            <a:picLocks noChangeAspect="0"/>
          </p:cNvPicPr>
          <p:nvPr/>
        </p:nvPicPr>
        <p:blipFill>
          <a:blip r:embed="rId2">
            <a:extLst/>
          </a:blip>
          <a:stretch>
            <a:fillRect/>
          </a:stretch>
        </p:blipFill>
        <p:spPr>
          <a:xfrm>
            <a:off x="-57295" y="3330264"/>
            <a:ext cx="13004801" cy="50801"/>
          </a:xfrm>
          <a:prstGeom prst="rect">
            <a:avLst/>
          </a:prstGeom>
        </p:spPr>
      </p:pic>
      <p:sp>
        <p:nvSpPr>
          <p:cNvPr id="16" name="The beginning of a nation…"/>
          <p:cNvSpPr txBox="1"/>
          <p:nvPr/>
        </p:nvSpPr>
        <p:spPr>
          <a:xfrm>
            <a:off x="7851668" y="8860771"/>
            <a:ext cx="5052239" cy="79242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lvl1pPr>
              <a:defRPr b="0" sz="3600">
                <a:solidFill>
                  <a:srgbClr val="505050"/>
                </a:solidFill>
                <a:latin typeface="Arial Narrow"/>
                <a:ea typeface="Arial Narrow"/>
                <a:cs typeface="Arial Narrow"/>
                <a:sym typeface="Arial Narrow"/>
              </a:defRPr>
            </a:lvl1pPr>
          </a:lstStyle>
          <a:p>
            <a:pPr/>
            <a:r>
              <a:t>The beginning of a nation…</a:t>
            </a:r>
          </a:p>
        </p:txBody>
      </p:sp>
      <p:sp>
        <p:nvSpPr>
          <p:cNvPr id="17"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sson Title">
    <p:bg>
      <p:bgPr>
        <a:solidFill>
          <a:srgbClr val="FFFFFF"/>
        </a:solidFill>
      </p:bgPr>
    </p:bg>
    <p:spTree>
      <p:nvGrpSpPr>
        <p:cNvPr id="1" name=""/>
        <p:cNvGrpSpPr/>
        <p:nvPr/>
      </p:nvGrpSpPr>
      <p:grpSpPr>
        <a:xfrm>
          <a:off x="0" y="0"/>
          <a:ext cx="0" cy="0"/>
          <a:chOff x="0" y="0"/>
          <a:chExt cx="0" cy="0"/>
        </a:xfrm>
      </p:grpSpPr>
      <p:pic>
        <p:nvPicPr>
          <p:cNvPr id="24" name="Line Line" descr="Line Line"/>
          <p:cNvPicPr>
            <a:picLocks noChangeAspect="0"/>
          </p:cNvPicPr>
          <p:nvPr/>
        </p:nvPicPr>
        <p:blipFill>
          <a:blip r:embed="rId2">
            <a:extLst/>
          </a:blip>
          <a:stretch>
            <a:fillRect/>
          </a:stretch>
        </p:blipFill>
        <p:spPr>
          <a:xfrm>
            <a:off x="-57295" y="6372535"/>
            <a:ext cx="13004801" cy="50801"/>
          </a:xfrm>
          <a:prstGeom prst="rect">
            <a:avLst/>
          </a:prstGeom>
        </p:spPr>
      </p:pic>
      <p:sp>
        <p:nvSpPr>
          <p:cNvPr id="26" name="Exodus"/>
          <p:cNvSpPr/>
          <p:nvPr/>
        </p:nvSpPr>
        <p:spPr>
          <a:xfrm>
            <a:off x="2964520" y="3672289"/>
            <a:ext cx="7075760" cy="240902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lvl1pPr defTabSz="467359">
              <a:defRPr b="0" sz="12960">
                <a:solidFill>
                  <a:srgbClr val="E12600"/>
                </a:solidFill>
                <a:latin typeface="Arial Black"/>
                <a:ea typeface="Arial Black"/>
                <a:cs typeface="Arial Black"/>
                <a:sym typeface="Arial Black"/>
              </a:defRPr>
            </a:lvl1pPr>
          </a:lstStyle>
          <a:p>
            <a:pPr/>
            <a:r>
              <a:t>Exodus</a:t>
            </a:r>
          </a:p>
        </p:txBody>
      </p:sp>
      <p:pic>
        <p:nvPicPr>
          <p:cNvPr id="27" name="Line Line" descr="Line Line"/>
          <p:cNvPicPr>
            <a:picLocks noChangeAspect="0"/>
          </p:cNvPicPr>
          <p:nvPr/>
        </p:nvPicPr>
        <p:blipFill>
          <a:blip r:embed="rId2">
            <a:extLst/>
          </a:blip>
          <a:stretch>
            <a:fillRect/>
          </a:stretch>
        </p:blipFill>
        <p:spPr>
          <a:xfrm>
            <a:off x="-57295" y="3330264"/>
            <a:ext cx="13004801" cy="50801"/>
          </a:xfrm>
          <a:prstGeom prst="rect">
            <a:avLst/>
          </a:prstGeom>
        </p:spPr>
      </p:pic>
      <p:sp>
        <p:nvSpPr>
          <p:cNvPr id="29" name="Title Text"/>
          <p:cNvSpPr txBox="1"/>
          <p:nvPr>
            <p:ph type="title"/>
          </p:nvPr>
        </p:nvSpPr>
        <p:spPr>
          <a:xfrm>
            <a:off x="3672634" y="6714560"/>
            <a:ext cx="5659532" cy="1375999"/>
          </a:xfrm>
          <a:prstGeom prst="rect">
            <a:avLst/>
          </a:prstGeom>
        </p:spPr>
        <p:txBody>
          <a:bodyPr lIns="38100" tIns="38100" rIns="38100" bIns="38100"/>
          <a:lstStyle>
            <a:lvl1pPr defTabSz="584200">
              <a:defRPr sz="7500">
                <a:solidFill>
                  <a:srgbClr val="505050"/>
                </a:solidFill>
                <a:latin typeface="Arial Narrow"/>
                <a:ea typeface="Arial Narrow"/>
                <a:cs typeface="Arial Narrow"/>
                <a:sym typeface="Arial Narrow"/>
              </a:defRPr>
            </a:lvl1pPr>
          </a:lstStyle>
          <a:p>
            <a:pPr/>
            <a:r>
              <a:t>Title Text</a:t>
            </a:r>
          </a:p>
        </p:txBody>
      </p:sp>
      <p:sp>
        <p:nvSpPr>
          <p:cNvPr id="30"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sson">
    <p:bg>
      <p:bgPr>
        <a:solidFill>
          <a:srgbClr val="FFFFFF"/>
        </a:solidFill>
      </p:bgPr>
    </p:bg>
    <p:spTree>
      <p:nvGrpSpPr>
        <p:cNvPr id="1" name=""/>
        <p:cNvGrpSpPr/>
        <p:nvPr/>
      </p:nvGrpSpPr>
      <p:grpSpPr>
        <a:xfrm>
          <a:off x="0" y="0"/>
          <a:ext cx="0" cy="0"/>
          <a:chOff x="0" y="0"/>
          <a:chExt cx="0" cy="0"/>
        </a:xfrm>
      </p:grpSpPr>
      <p:pic>
        <p:nvPicPr>
          <p:cNvPr id="37" name="Line Line" descr="Line Line"/>
          <p:cNvPicPr>
            <a:picLocks noChangeAspect="0"/>
          </p:cNvPicPr>
          <p:nvPr/>
        </p:nvPicPr>
        <p:blipFill>
          <a:blip r:embed="rId2">
            <a:extLst/>
          </a:blip>
          <a:stretch>
            <a:fillRect/>
          </a:stretch>
        </p:blipFill>
        <p:spPr>
          <a:xfrm>
            <a:off x="-33588" y="8332568"/>
            <a:ext cx="13071977" cy="50801"/>
          </a:xfrm>
          <a:prstGeom prst="rect">
            <a:avLst/>
          </a:prstGeom>
        </p:spPr>
      </p:pic>
      <p:sp>
        <p:nvSpPr>
          <p:cNvPr id="39" name="Exodus"/>
          <p:cNvSpPr/>
          <p:nvPr/>
        </p:nvSpPr>
        <p:spPr>
          <a:xfrm>
            <a:off x="79077" y="8221903"/>
            <a:ext cx="3295327" cy="103826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b">
            <a:normAutofit fontScale="100000" lnSpcReduction="0"/>
          </a:bodyPr>
          <a:lstStyle>
            <a:lvl1pPr algn="l" defTabSz="403097">
              <a:defRPr b="0" sz="5382">
                <a:solidFill>
                  <a:srgbClr val="E12600"/>
                </a:solidFill>
                <a:latin typeface="Arial Black"/>
                <a:ea typeface="Arial Black"/>
                <a:cs typeface="Arial Black"/>
                <a:sym typeface="Arial Black"/>
              </a:defRPr>
            </a:lvl1pPr>
          </a:lstStyle>
          <a:p>
            <a:pPr/>
            <a:r>
              <a:t>Exodus</a:t>
            </a:r>
          </a:p>
        </p:txBody>
      </p:sp>
      <p:sp>
        <p:nvSpPr>
          <p:cNvPr id="40" name="LESSON"/>
          <p:cNvSpPr/>
          <p:nvPr/>
        </p:nvSpPr>
        <p:spPr>
          <a:xfrm>
            <a:off x="443144" y="9061439"/>
            <a:ext cx="1412353" cy="56651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lvl1pPr algn="l">
              <a:defRPr b="0" sz="3000">
                <a:solidFill>
                  <a:srgbClr val="434343"/>
                </a:solidFill>
                <a:latin typeface="Arial Narrow"/>
                <a:ea typeface="Arial Narrow"/>
                <a:cs typeface="Arial Narrow"/>
                <a:sym typeface="Arial Narrow"/>
              </a:defRPr>
            </a:lvl1pPr>
          </a:lstStyle>
          <a:p>
            <a:pPr/>
            <a:r>
              <a:t>LESSON</a:t>
            </a:r>
          </a:p>
        </p:txBody>
      </p:sp>
      <p:sp>
        <p:nvSpPr>
          <p:cNvPr id="41" name="Name of lesson"/>
          <p:cNvSpPr txBox="1"/>
          <p:nvPr>
            <p:ph type="body" sz="quarter" idx="21" hasCustomPrompt="1"/>
          </p:nvPr>
        </p:nvSpPr>
        <p:spPr>
          <a:xfrm>
            <a:off x="8360958" y="9036039"/>
            <a:ext cx="4445822" cy="566515"/>
          </a:xfrm>
          <a:prstGeom prst="rect">
            <a:avLst/>
          </a:prstGeom>
        </p:spPr>
        <p:txBody>
          <a:bodyPr lIns="38100" tIns="38100" rIns="38100" bIns="38100" anchor="ctr"/>
          <a:lstStyle>
            <a:lvl1pPr marL="0" indent="0" algn="r" defTabSz="543305">
              <a:spcBef>
                <a:spcPts val="0"/>
              </a:spcBef>
              <a:buSzTx/>
              <a:buFontTx/>
              <a:buNone/>
              <a:defRPr b="1" sz="3534">
                <a:solidFill>
                  <a:schemeClr val="accent1">
                    <a:hueOff val="373667"/>
                    <a:lumOff val="-17254"/>
                  </a:schemeClr>
                </a:solidFill>
                <a:latin typeface="Arial"/>
                <a:ea typeface="Arial"/>
                <a:cs typeface="Arial"/>
                <a:sym typeface="Arial"/>
              </a:defRPr>
            </a:lvl1pPr>
          </a:lstStyle>
          <a:p>
            <a:pPr/>
            <a:r>
              <a:t>Name of lesson</a:t>
            </a:r>
          </a:p>
        </p:txBody>
      </p:sp>
      <p:sp>
        <p:nvSpPr>
          <p:cNvPr id="42" name="Lesson #"/>
          <p:cNvSpPr txBox="1"/>
          <p:nvPr>
            <p:ph type="body" sz="quarter" idx="22" hasCustomPrompt="1"/>
          </p:nvPr>
        </p:nvSpPr>
        <p:spPr>
          <a:xfrm>
            <a:off x="1807758" y="9106571"/>
            <a:ext cx="1512254" cy="476251"/>
          </a:xfrm>
          <a:prstGeom prst="rect">
            <a:avLst/>
          </a:prstGeom>
        </p:spPr>
        <p:txBody>
          <a:bodyPr lIns="38100" tIns="38100" rIns="38100" bIns="38100" anchor="ctr"/>
          <a:lstStyle>
            <a:lvl1pPr marL="0" indent="0" defTabSz="549148">
              <a:spcBef>
                <a:spcPts val="0"/>
              </a:spcBef>
              <a:buSzTx/>
              <a:buFontTx/>
              <a:buNone/>
              <a:defRPr sz="2820">
                <a:solidFill>
                  <a:srgbClr val="434343"/>
                </a:solidFill>
                <a:latin typeface="Arial Narrow"/>
                <a:ea typeface="Arial Narrow"/>
                <a:cs typeface="Arial Narrow"/>
                <a:sym typeface="Arial Narrow"/>
              </a:defRPr>
            </a:lvl1pPr>
          </a:lstStyle>
          <a:p>
            <a:pPr/>
            <a:r>
              <a:t>Lesson #</a:t>
            </a:r>
          </a:p>
        </p:txBody>
      </p:sp>
      <p:sp>
        <p:nvSpPr>
          <p:cNvPr id="43"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 Tri">
    <p:spTree>
      <p:nvGrpSpPr>
        <p:cNvPr id="1" name=""/>
        <p:cNvGrpSpPr/>
        <p:nvPr/>
      </p:nvGrpSpPr>
      <p:grpSpPr>
        <a:xfrm>
          <a:off x="0" y="0"/>
          <a:ext cx="0" cy="0"/>
          <a:chOff x="0" y="0"/>
          <a:chExt cx="0" cy="0"/>
        </a:xfrm>
      </p:grpSpPr>
      <p:sp>
        <p:nvSpPr>
          <p:cNvPr id="50" name="Triangle"/>
          <p:cNvSpPr/>
          <p:nvPr/>
        </p:nvSpPr>
        <p:spPr>
          <a:xfrm>
            <a:off x="-8467" y="8492066"/>
            <a:ext cx="12700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109302"/>
              <a:lumOff val="-6470"/>
            </a:schemeClr>
          </a:solidFill>
          <a:ln w="3175">
            <a:miter lim="400000"/>
          </a:ln>
        </p:spPr>
        <p:txBody>
          <a:bodyPr lIns="38100" tIns="38100" rIns="38100" bIns="38100" anchor="ctr"/>
          <a:lstStyle/>
          <a:p>
            <a:pPr>
              <a:defRPr b="0" sz="2000">
                <a:latin typeface="+mn-lt"/>
                <a:ea typeface="+mn-ea"/>
                <a:cs typeface="+mn-cs"/>
                <a:sym typeface="Helvetica Neue Medium"/>
              </a:defRPr>
            </a:pPr>
          </a:p>
        </p:txBody>
      </p:sp>
      <p:sp>
        <p:nvSpPr>
          <p:cNvPr id="51"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 Black">
    <p:spTree>
      <p:nvGrpSpPr>
        <p:cNvPr id="1" name=""/>
        <p:cNvGrpSpPr/>
        <p:nvPr/>
      </p:nvGrpSpPr>
      <p:grpSpPr>
        <a:xfrm>
          <a:off x="0" y="0"/>
          <a:ext cx="0" cy="0"/>
          <a:chOff x="0" y="0"/>
          <a:chExt cx="0" cy="0"/>
        </a:xfrm>
      </p:grpSpPr>
      <p:sp>
        <p:nvSpPr>
          <p:cNvPr id="58"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 White">
    <p:bg>
      <p:bgPr>
        <a:solidFill>
          <a:srgbClr val="FFFFFF"/>
        </a:solidFill>
      </p:bgPr>
    </p:bg>
    <p:spTree>
      <p:nvGrpSpPr>
        <p:cNvPr id="1" name=""/>
        <p:cNvGrpSpPr/>
        <p:nvPr/>
      </p:nvGrpSpPr>
      <p:grpSpPr>
        <a:xfrm>
          <a:off x="0" y="0"/>
          <a:ext cx="0" cy="0"/>
          <a:chOff x="0" y="0"/>
          <a:chExt cx="0" cy="0"/>
        </a:xfrm>
      </p:grpSpPr>
      <p:sp>
        <p:nvSpPr>
          <p:cNvPr id="65"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 White copy">
    <p:bg>
      <p:bgPr>
        <a:solidFill>
          <a:srgbClr val="FFFFFF"/>
        </a:solidFill>
      </p:bgPr>
    </p:bg>
    <p:spTree>
      <p:nvGrpSpPr>
        <p:cNvPr id="1" name=""/>
        <p:cNvGrpSpPr/>
        <p:nvPr/>
      </p:nvGrpSpPr>
      <p:grpSpPr>
        <a:xfrm>
          <a:off x="0" y="0"/>
          <a:ext cx="0" cy="0"/>
          <a:chOff x="0" y="0"/>
          <a:chExt cx="0" cy="0"/>
        </a:xfrm>
      </p:grpSpPr>
      <p:sp>
        <p:nvSpPr>
          <p:cNvPr id="72" name="Slide Number"/>
          <p:cNvSpPr txBox="1"/>
          <p:nvPr>
            <p:ph type="sldNum" sz="quarter" idx="2"/>
          </p:nvPr>
        </p:nvSpPr>
        <p:spPr>
          <a:xfrm>
            <a:off x="6356553" y="8191500"/>
            <a:ext cx="286614" cy="286943"/>
          </a:xfrm>
          <a:prstGeom prst="rect">
            <a:avLst/>
          </a:prstGeom>
        </p:spPr>
        <p:txBody>
          <a:bodyPr lIns="38100" tIns="38100" rIns="38100" bIns="38100" anchor="t"/>
          <a:lstStyle>
            <a:lvl1pPr algn="ctr" defTabSz="584200">
              <a:defRPr sz="1400">
                <a:solidFill>
                  <a:srgbClr val="FFFFFF"/>
                </a:solidFill>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79" name="Title Text"/>
          <p:cNvSpPr txBox="1"/>
          <p:nvPr>
            <p:ph type="title"/>
          </p:nvPr>
        </p:nvSpPr>
        <p:spPr>
          <a:prstGeom prst="rect">
            <a:avLst/>
          </a:prstGeom>
        </p:spPr>
        <p:txBody>
          <a:bodyPr/>
          <a:lstStyle/>
          <a:p>
            <a:pPr/>
            <a:r>
              <a:t>Title Text</a:t>
            </a:r>
          </a:p>
        </p:txBody>
      </p:sp>
      <p:sp>
        <p:nvSpPr>
          <p:cNvPr id="8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650239" y="390596"/>
            <a:ext cx="11704322" cy="1625601"/>
          </a:xfrm>
          <a:prstGeom prst="rect">
            <a:avLst/>
          </a:prstGeom>
          <a:ln w="3175">
            <a:miter lim="400000"/>
          </a:ln>
          <a:extLst>
            <a:ext uri="{C572A759-6A51-4108-AA02-DFA0A04FC94B}">
              <ma14:wrappingTextBoxFlag xmlns:ma14="http://schemas.microsoft.com/office/mac/drawingml/2011/main" val="1"/>
            </a:ext>
          </a:extLst>
        </p:spPr>
        <p:txBody>
          <a:bodyPr lIns="65023" tIns="65023" rIns="65023" bIns="65023" anchor="ctr">
            <a:normAutofit fontScale="100000" lnSpcReduction="0"/>
          </a:bodyPr>
          <a:lstStyle/>
          <a:p>
            <a:pPr/>
            <a:r>
              <a:t>Title Text</a:t>
            </a:r>
          </a:p>
        </p:txBody>
      </p:sp>
      <p:sp>
        <p:nvSpPr>
          <p:cNvPr id="3" name="Body Level One…"/>
          <p:cNvSpPr txBox="1"/>
          <p:nvPr>
            <p:ph type="body" idx="1"/>
          </p:nvPr>
        </p:nvSpPr>
        <p:spPr>
          <a:xfrm>
            <a:off x="650239" y="2275839"/>
            <a:ext cx="11704322" cy="6436927"/>
          </a:xfrm>
          <a:prstGeom prst="rect">
            <a:avLst/>
          </a:prstGeom>
          <a:ln w="3175">
            <a:miter lim="400000"/>
          </a:ln>
          <a:extLst>
            <a:ext uri="{C572A759-6A51-4108-AA02-DFA0A04FC94B}">
              <ma14:wrappingTextBoxFlag xmlns:ma14="http://schemas.microsoft.com/office/mac/drawingml/2011/main" val="1"/>
            </a:ext>
          </a:extLst>
        </p:spPr>
        <p:txBody>
          <a:bodyPr lIns="65023" tIns="65023" rIns="65023" bIns="65023">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005833" y="9130186"/>
            <a:ext cx="348727" cy="339202"/>
          </a:xfrm>
          <a:prstGeom prst="rect">
            <a:avLst/>
          </a:prstGeom>
          <a:ln w="3175">
            <a:miter lim="400000"/>
          </a:ln>
        </p:spPr>
        <p:txBody>
          <a:bodyPr wrap="none" lIns="65023" tIns="65023" rIns="65023" bIns="65023" anchor="ctr">
            <a:spAutoFit/>
          </a:bodyPr>
          <a:lstStyle>
            <a:lvl1pPr algn="r" defTabSz="1300480">
              <a:defRPr b="0" sz="1600">
                <a:solidFill>
                  <a:srgbClr val="888888"/>
                </a:solidFill>
                <a:latin typeface="Calibri"/>
                <a:ea typeface="Calibri"/>
                <a:cs typeface="Calibri"/>
                <a:sym typeface="Calibri"/>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xmlns:p14="http://schemas.microsoft.com/office/powerpoint/2010/main" spd="med" advClick="1"/>
  <p:txStyles>
    <p:titleStyle>
      <a:lvl1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1pPr>
      <a:lvl2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2pPr>
      <a:lvl3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3pPr>
      <a:lvl4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4pPr>
      <a:lvl5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5pPr>
      <a:lvl6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6pPr>
      <a:lvl7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7pPr>
      <a:lvl8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8pPr>
      <a:lvl9pPr marL="0" marR="0" indent="0" algn="ctr" defTabSz="1300480" latinLnBrk="0">
        <a:lnSpc>
          <a:spcPct val="100000"/>
        </a:lnSpc>
        <a:spcBef>
          <a:spcPts val="0"/>
        </a:spcBef>
        <a:spcAft>
          <a:spcPts val="0"/>
        </a:spcAft>
        <a:buClrTx/>
        <a:buSzTx/>
        <a:buFontTx/>
        <a:buNone/>
        <a:tabLst/>
        <a:defRPr b="0" baseline="0" cap="none" i="0" spc="0" strike="noStrike" sz="6200" u="none">
          <a:solidFill>
            <a:srgbClr val="000000"/>
          </a:solidFill>
          <a:uFillTx/>
          <a:latin typeface="Calibri"/>
          <a:ea typeface="Calibri"/>
          <a:cs typeface="Calibri"/>
          <a:sym typeface="Calibri"/>
        </a:defRPr>
      </a:lvl9pPr>
    </p:titleStyle>
    <p:bodyStyle>
      <a:lvl1pPr marL="471487" marR="0" indent="-471487"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1pPr>
      <a:lvl2pPr marL="906235" marR="0" indent="-449035"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2pPr>
      <a:lvl3pPr marL="1333500" marR="0" indent="-41910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3pPr>
      <a:lvl4pPr marL="1874520" marR="0" indent="-50292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4pPr>
      <a:lvl5pPr marL="2331720" marR="0" indent="-50292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5pPr>
      <a:lvl6pPr marL="2788920" marR="0" indent="-50292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6pPr>
      <a:lvl7pPr marL="3246120" marR="0" indent="-50292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7pPr>
      <a:lvl8pPr marL="3703320" marR="0" indent="-50292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8pPr>
      <a:lvl9pPr marL="4160520" marR="0" indent="-502920" algn="l" defTabSz="1300480" latinLnBrk="0">
        <a:lnSpc>
          <a:spcPct val="100000"/>
        </a:lnSpc>
        <a:spcBef>
          <a:spcPts val="1000"/>
        </a:spcBef>
        <a:spcAft>
          <a:spcPts val="0"/>
        </a:spcAft>
        <a:buClrTx/>
        <a:buSzPct val="100000"/>
        <a:buFont typeface="Arial"/>
        <a:buChar char="•"/>
        <a:tabLst/>
        <a:defRPr b="0" baseline="0" cap="none" i="0" spc="0" strike="noStrike" sz="4400" u="none">
          <a:solidFill>
            <a:srgbClr val="000000"/>
          </a:solidFill>
          <a:uFillTx/>
          <a:latin typeface="Calibri"/>
          <a:ea typeface="Calibri"/>
          <a:cs typeface="Calibri"/>
          <a:sym typeface="Calibri"/>
        </a:defRPr>
      </a:lvl9pPr>
    </p:bodyStyle>
    <p:otherStyle>
      <a:lvl1pPr marL="0" marR="0" indent="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1pPr>
      <a:lvl2pPr marL="0" marR="0" indent="4572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2pPr>
      <a:lvl3pPr marL="0" marR="0" indent="9144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3pPr>
      <a:lvl4pPr marL="0" marR="0" indent="13716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4pPr>
      <a:lvl5pPr marL="0" marR="0" indent="18288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5pPr>
      <a:lvl6pPr marL="0" marR="0" indent="22860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6pPr>
      <a:lvl7pPr marL="0" marR="0" indent="27432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7pPr>
      <a:lvl8pPr marL="0" marR="0" indent="32004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8pPr>
      <a:lvl9pPr marL="0" marR="0" indent="3657600" algn="r" defTabSz="130048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tif"/><Relationship Id="rId4" Type="http://schemas.openxmlformats.org/officeDocument/2006/relationships/image" Target="../media/image1.jpeg"/><Relationship Id="rId5" Type="http://schemas.openxmlformats.org/officeDocument/2006/relationships/image" Target="../media/image3.tif"/><Relationship Id="rId6"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1.tif"/><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1.png"/><Relationship Id="rId9" Type="http://schemas.openxmlformats.org/officeDocument/2006/relationships/image" Target="../media/image12.png"/><Relationship Id="rId10" Type="http://schemas.openxmlformats.org/officeDocument/2006/relationships/image" Target="../media/image13.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the start"/>
          <p:cNvSpPr txBox="1"/>
          <p:nvPr>
            <p:ph type="body" idx="21"/>
          </p:nvPr>
        </p:nvSpPr>
        <p:spPr>
          <a:prstGeom prst="rect">
            <a:avLst/>
          </a:prstGeom>
        </p:spPr>
        <p:txBody>
          <a:bodyPr/>
          <a:lstStyle/>
          <a:p>
            <a:pPr/>
            <a:r>
              <a:t>the start</a:t>
            </a:r>
          </a:p>
        </p:txBody>
      </p:sp>
      <p:sp>
        <p:nvSpPr>
          <p:cNvPr id="316" name="8"/>
          <p:cNvSpPr txBox="1"/>
          <p:nvPr>
            <p:ph type="body" idx="22"/>
          </p:nvPr>
        </p:nvSpPr>
        <p:spPr>
          <a:prstGeom prst="rect">
            <a:avLst/>
          </a:prstGeom>
        </p:spPr>
        <p:txBody>
          <a:bodyPr/>
          <a:lstStyle/>
          <a:p>
            <a:pPr/>
            <a:r>
              <a:t>8</a:t>
            </a:r>
          </a:p>
        </p:txBody>
      </p:sp>
      <p:pic>
        <p:nvPicPr>
          <p:cNvPr id="317" name="Image" descr="Image"/>
          <p:cNvPicPr>
            <a:picLocks noChangeAspect="1"/>
          </p:cNvPicPr>
          <p:nvPr/>
        </p:nvPicPr>
        <p:blipFill>
          <a:blip r:embed="rId3">
            <a:extLst/>
          </a:blip>
          <a:srcRect l="23141" t="12440" r="23323" b="22219"/>
          <a:stretch>
            <a:fillRect/>
          </a:stretch>
        </p:blipFill>
        <p:spPr>
          <a:xfrm>
            <a:off x="290292" y="279470"/>
            <a:ext cx="2513078" cy="2392457"/>
          </a:xfrm>
          <a:custGeom>
            <a:avLst/>
            <a:gdLst/>
            <a:ahLst/>
            <a:cxnLst>
              <a:cxn ang="0">
                <a:pos x="wd2" y="hd2"/>
              </a:cxn>
              <a:cxn ang="5400000">
                <a:pos x="wd2" y="hd2"/>
              </a:cxn>
              <a:cxn ang="10800000">
                <a:pos x="wd2" y="hd2"/>
              </a:cxn>
              <a:cxn ang="16200000">
                <a:pos x="wd2" y="hd2"/>
              </a:cxn>
            </a:cxnLst>
            <a:rect l="0" t="0" r="r" b="b"/>
            <a:pathLst>
              <a:path w="21596" h="21583" fill="norm" stroke="1" extrusionOk="0">
                <a:moveTo>
                  <a:pt x="12683" y="12"/>
                </a:moveTo>
                <a:cubicBezTo>
                  <a:pt x="12385" y="28"/>
                  <a:pt x="12336" y="45"/>
                  <a:pt x="12336" y="137"/>
                </a:cubicBezTo>
                <a:cubicBezTo>
                  <a:pt x="12336" y="254"/>
                  <a:pt x="12149" y="390"/>
                  <a:pt x="12063" y="334"/>
                </a:cubicBezTo>
                <a:cubicBezTo>
                  <a:pt x="12033" y="315"/>
                  <a:pt x="12008" y="340"/>
                  <a:pt x="12008" y="388"/>
                </a:cubicBezTo>
                <a:cubicBezTo>
                  <a:pt x="12008" y="435"/>
                  <a:pt x="11936" y="519"/>
                  <a:pt x="11848" y="574"/>
                </a:cubicBezTo>
                <a:cubicBezTo>
                  <a:pt x="11735" y="644"/>
                  <a:pt x="11682" y="726"/>
                  <a:pt x="11671" y="849"/>
                </a:cubicBezTo>
                <a:cubicBezTo>
                  <a:pt x="11656" y="1004"/>
                  <a:pt x="11636" y="1020"/>
                  <a:pt x="11503" y="1003"/>
                </a:cubicBezTo>
                <a:cubicBezTo>
                  <a:pt x="11359" y="986"/>
                  <a:pt x="11353" y="998"/>
                  <a:pt x="11353" y="1247"/>
                </a:cubicBezTo>
                <a:cubicBezTo>
                  <a:pt x="11353" y="1470"/>
                  <a:pt x="11332" y="1516"/>
                  <a:pt x="11200" y="1598"/>
                </a:cubicBezTo>
                <a:cubicBezTo>
                  <a:pt x="11083" y="1670"/>
                  <a:pt x="11043" y="1742"/>
                  <a:pt x="11033" y="1902"/>
                </a:cubicBezTo>
                <a:cubicBezTo>
                  <a:pt x="11018" y="2137"/>
                  <a:pt x="10896" y="2371"/>
                  <a:pt x="10787" y="2371"/>
                </a:cubicBezTo>
                <a:cubicBezTo>
                  <a:pt x="10738" y="2371"/>
                  <a:pt x="10712" y="2467"/>
                  <a:pt x="10705" y="2672"/>
                </a:cubicBezTo>
                <a:cubicBezTo>
                  <a:pt x="10694" y="2996"/>
                  <a:pt x="10674" y="3038"/>
                  <a:pt x="10508" y="3069"/>
                </a:cubicBezTo>
                <a:cubicBezTo>
                  <a:pt x="10411" y="3087"/>
                  <a:pt x="10394" y="3146"/>
                  <a:pt x="10375" y="3549"/>
                </a:cubicBezTo>
                <a:cubicBezTo>
                  <a:pt x="10351" y="4034"/>
                  <a:pt x="10352" y="4398"/>
                  <a:pt x="10368" y="5325"/>
                </a:cubicBezTo>
                <a:cubicBezTo>
                  <a:pt x="10379" y="5972"/>
                  <a:pt x="10361" y="6130"/>
                  <a:pt x="10265" y="6317"/>
                </a:cubicBezTo>
                <a:cubicBezTo>
                  <a:pt x="10204" y="6437"/>
                  <a:pt x="10169" y="6447"/>
                  <a:pt x="9808" y="6431"/>
                </a:cubicBezTo>
                <a:lnTo>
                  <a:pt x="9416" y="6413"/>
                </a:lnTo>
                <a:lnTo>
                  <a:pt x="9369" y="6105"/>
                </a:lnTo>
                <a:cubicBezTo>
                  <a:pt x="9312" y="5732"/>
                  <a:pt x="9369" y="5643"/>
                  <a:pt x="9573" y="5783"/>
                </a:cubicBezTo>
                <a:cubicBezTo>
                  <a:pt x="9651" y="5837"/>
                  <a:pt x="9716" y="5918"/>
                  <a:pt x="9716" y="5962"/>
                </a:cubicBezTo>
                <a:cubicBezTo>
                  <a:pt x="9716" y="6009"/>
                  <a:pt x="9773" y="6041"/>
                  <a:pt x="9853" y="6041"/>
                </a:cubicBezTo>
                <a:cubicBezTo>
                  <a:pt x="9951" y="6041"/>
                  <a:pt x="9989" y="6010"/>
                  <a:pt x="9989" y="5930"/>
                </a:cubicBezTo>
                <a:cubicBezTo>
                  <a:pt x="9989" y="5869"/>
                  <a:pt x="10007" y="5805"/>
                  <a:pt x="10030" y="5790"/>
                </a:cubicBezTo>
                <a:cubicBezTo>
                  <a:pt x="10053" y="5775"/>
                  <a:pt x="10051" y="5394"/>
                  <a:pt x="10027" y="4942"/>
                </a:cubicBezTo>
                <a:cubicBezTo>
                  <a:pt x="9989" y="4251"/>
                  <a:pt x="9967" y="4105"/>
                  <a:pt x="9883" y="4032"/>
                </a:cubicBezTo>
                <a:cubicBezTo>
                  <a:pt x="9711" y="3883"/>
                  <a:pt x="9662" y="3714"/>
                  <a:pt x="9655" y="3212"/>
                </a:cubicBezTo>
                <a:cubicBezTo>
                  <a:pt x="9649" y="2785"/>
                  <a:pt x="9636" y="2722"/>
                  <a:pt x="9546" y="2697"/>
                </a:cubicBezTo>
                <a:cubicBezTo>
                  <a:pt x="9483" y="2680"/>
                  <a:pt x="9439" y="2617"/>
                  <a:pt x="9437" y="2536"/>
                </a:cubicBezTo>
                <a:cubicBezTo>
                  <a:pt x="9434" y="2462"/>
                  <a:pt x="9414" y="2250"/>
                  <a:pt x="9392" y="2067"/>
                </a:cubicBezTo>
                <a:cubicBezTo>
                  <a:pt x="9371" y="1884"/>
                  <a:pt x="9375" y="1721"/>
                  <a:pt x="9399" y="1705"/>
                </a:cubicBezTo>
                <a:cubicBezTo>
                  <a:pt x="9423" y="1689"/>
                  <a:pt x="9444" y="1597"/>
                  <a:pt x="9444" y="1501"/>
                </a:cubicBezTo>
                <a:cubicBezTo>
                  <a:pt x="9444" y="1375"/>
                  <a:pt x="9474" y="1319"/>
                  <a:pt x="9553" y="1297"/>
                </a:cubicBezTo>
                <a:cubicBezTo>
                  <a:pt x="9646" y="1271"/>
                  <a:pt x="9662" y="1221"/>
                  <a:pt x="9662" y="935"/>
                </a:cubicBezTo>
                <a:cubicBezTo>
                  <a:pt x="9662" y="752"/>
                  <a:pt x="9642" y="586"/>
                  <a:pt x="9617" y="570"/>
                </a:cubicBezTo>
                <a:cubicBezTo>
                  <a:pt x="9593" y="554"/>
                  <a:pt x="9504" y="580"/>
                  <a:pt x="9423" y="624"/>
                </a:cubicBezTo>
                <a:cubicBezTo>
                  <a:pt x="9342" y="668"/>
                  <a:pt x="9239" y="688"/>
                  <a:pt x="9195" y="670"/>
                </a:cubicBezTo>
                <a:cubicBezTo>
                  <a:pt x="9131" y="645"/>
                  <a:pt x="9116" y="695"/>
                  <a:pt x="9116" y="907"/>
                </a:cubicBezTo>
                <a:cubicBezTo>
                  <a:pt x="9116" y="1395"/>
                  <a:pt x="8998" y="1985"/>
                  <a:pt x="8894" y="2013"/>
                </a:cubicBezTo>
                <a:cubicBezTo>
                  <a:pt x="8813" y="2035"/>
                  <a:pt x="8799" y="2124"/>
                  <a:pt x="8792" y="2672"/>
                </a:cubicBezTo>
                <a:cubicBezTo>
                  <a:pt x="8788" y="3021"/>
                  <a:pt x="8770" y="3330"/>
                  <a:pt x="8755" y="3356"/>
                </a:cubicBezTo>
                <a:cubicBezTo>
                  <a:pt x="8740" y="3381"/>
                  <a:pt x="8744" y="3760"/>
                  <a:pt x="8765" y="4201"/>
                </a:cubicBezTo>
                <a:cubicBezTo>
                  <a:pt x="8800" y="4957"/>
                  <a:pt x="8810" y="5004"/>
                  <a:pt x="8918" y="5020"/>
                </a:cubicBezTo>
                <a:cubicBezTo>
                  <a:pt x="9044" y="5039"/>
                  <a:pt x="9107" y="5269"/>
                  <a:pt x="9014" y="5368"/>
                </a:cubicBezTo>
                <a:cubicBezTo>
                  <a:pt x="8984" y="5400"/>
                  <a:pt x="8758" y="5419"/>
                  <a:pt x="8512" y="5414"/>
                </a:cubicBezTo>
                <a:cubicBezTo>
                  <a:pt x="8045" y="5405"/>
                  <a:pt x="7752" y="5303"/>
                  <a:pt x="7752" y="5149"/>
                </a:cubicBezTo>
                <a:cubicBezTo>
                  <a:pt x="7752" y="5097"/>
                  <a:pt x="7697" y="5067"/>
                  <a:pt x="7609" y="5067"/>
                </a:cubicBezTo>
                <a:cubicBezTo>
                  <a:pt x="7479" y="5067"/>
                  <a:pt x="7406" y="4967"/>
                  <a:pt x="7425" y="4816"/>
                </a:cubicBezTo>
                <a:cubicBezTo>
                  <a:pt x="7428" y="4789"/>
                  <a:pt x="7371" y="4734"/>
                  <a:pt x="7302" y="4698"/>
                </a:cubicBezTo>
                <a:cubicBezTo>
                  <a:pt x="7232" y="4662"/>
                  <a:pt x="7153" y="4579"/>
                  <a:pt x="7124" y="4512"/>
                </a:cubicBezTo>
                <a:cubicBezTo>
                  <a:pt x="7096" y="4445"/>
                  <a:pt x="7004" y="4346"/>
                  <a:pt x="6920" y="4294"/>
                </a:cubicBezTo>
                <a:cubicBezTo>
                  <a:pt x="6793" y="4215"/>
                  <a:pt x="6766" y="4162"/>
                  <a:pt x="6766" y="3975"/>
                </a:cubicBezTo>
                <a:cubicBezTo>
                  <a:pt x="6766" y="3851"/>
                  <a:pt x="6748" y="3746"/>
                  <a:pt x="6725" y="3742"/>
                </a:cubicBezTo>
                <a:cubicBezTo>
                  <a:pt x="6572" y="3719"/>
                  <a:pt x="6293" y="3715"/>
                  <a:pt x="6238" y="3735"/>
                </a:cubicBezTo>
                <a:cubicBezTo>
                  <a:pt x="6188" y="3753"/>
                  <a:pt x="6173" y="4009"/>
                  <a:pt x="6180" y="4727"/>
                </a:cubicBezTo>
                <a:cubicBezTo>
                  <a:pt x="6188" y="5656"/>
                  <a:pt x="6191" y="5692"/>
                  <a:pt x="6299" y="5708"/>
                </a:cubicBezTo>
                <a:cubicBezTo>
                  <a:pt x="6391" y="5722"/>
                  <a:pt x="6422" y="5786"/>
                  <a:pt x="6463" y="6055"/>
                </a:cubicBezTo>
                <a:cubicBezTo>
                  <a:pt x="6510" y="6365"/>
                  <a:pt x="6521" y="6384"/>
                  <a:pt x="6654" y="6370"/>
                </a:cubicBezTo>
                <a:cubicBezTo>
                  <a:pt x="6781" y="6357"/>
                  <a:pt x="6794" y="6375"/>
                  <a:pt x="6794" y="6556"/>
                </a:cubicBezTo>
                <a:cubicBezTo>
                  <a:pt x="6794" y="6748"/>
                  <a:pt x="6785" y="6757"/>
                  <a:pt x="6582" y="6775"/>
                </a:cubicBezTo>
                <a:cubicBezTo>
                  <a:pt x="6405" y="6790"/>
                  <a:pt x="6344" y="6767"/>
                  <a:pt x="6221" y="6624"/>
                </a:cubicBezTo>
                <a:cubicBezTo>
                  <a:pt x="6109" y="6496"/>
                  <a:pt x="6003" y="6443"/>
                  <a:pt x="5781" y="6406"/>
                </a:cubicBezTo>
                <a:cubicBezTo>
                  <a:pt x="5534" y="6365"/>
                  <a:pt x="5482" y="6335"/>
                  <a:pt x="5467" y="6227"/>
                </a:cubicBezTo>
                <a:cubicBezTo>
                  <a:pt x="5451" y="6106"/>
                  <a:pt x="5424" y="6098"/>
                  <a:pt x="5017" y="6098"/>
                </a:cubicBezTo>
                <a:cubicBezTo>
                  <a:pt x="4602" y="6098"/>
                  <a:pt x="4584" y="6105"/>
                  <a:pt x="4584" y="6231"/>
                </a:cubicBezTo>
                <a:cubicBezTo>
                  <a:pt x="4584" y="6315"/>
                  <a:pt x="4641" y="6398"/>
                  <a:pt x="4747" y="6463"/>
                </a:cubicBezTo>
                <a:cubicBezTo>
                  <a:pt x="4837" y="6519"/>
                  <a:pt x="4911" y="6602"/>
                  <a:pt x="4911" y="6650"/>
                </a:cubicBezTo>
                <a:cubicBezTo>
                  <a:pt x="4911" y="6711"/>
                  <a:pt x="4956" y="6730"/>
                  <a:pt x="5061" y="6718"/>
                </a:cubicBezTo>
                <a:cubicBezTo>
                  <a:pt x="5189" y="6702"/>
                  <a:pt x="5214" y="6722"/>
                  <a:pt x="5228" y="6854"/>
                </a:cubicBezTo>
                <a:cubicBezTo>
                  <a:pt x="5241" y="6973"/>
                  <a:pt x="5278" y="7012"/>
                  <a:pt x="5392" y="7025"/>
                </a:cubicBezTo>
                <a:cubicBezTo>
                  <a:pt x="5506" y="7039"/>
                  <a:pt x="5542" y="7078"/>
                  <a:pt x="5556" y="7201"/>
                </a:cubicBezTo>
                <a:cubicBezTo>
                  <a:pt x="5571" y="7338"/>
                  <a:pt x="5597" y="7358"/>
                  <a:pt x="5753" y="7358"/>
                </a:cubicBezTo>
                <a:cubicBezTo>
                  <a:pt x="5905" y="7358"/>
                  <a:pt x="5976" y="7410"/>
                  <a:pt x="6190" y="7673"/>
                </a:cubicBezTo>
                <a:cubicBezTo>
                  <a:pt x="6347" y="7866"/>
                  <a:pt x="6458" y="8067"/>
                  <a:pt x="6476" y="8189"/>
                </a:cubicBezTo>
                <a:cubicBezTo>
                  <a:pt x="6501" y="8351"/>
                  <a:pt x="6534" y="8390"/>
                  <a:pt x="6650" y="8404"/>
                </a:cubicBezTo>
                <a:cubicBezTo>
                  <a:pt x="6760" y="8417"/>
                  <a:pt x="6798" y="8458"/>
                  <a:pt x="6811" y="8576"/>
                </a:cubicBezTo>
                <a:cubicBezTo>
                  <a:pt x="6823" y="8684"/>
                  <a:pt x="6863" y="8735"/>
                  <a:pt x="6947" y="8748"/>
                </a:cubicBezTo>
                <a:cubicBezTo>
                  <a:pt x="7040" y="8761"/>
                  <a:pt x="7066" y="8804"/>
                  <a:pt x="7066" y="8937"/>
                </a:cubicBezTo>
                <a:cubicBezTo>
                  <a:pt x="7066" y="9094"/>
                  <a:pt x="7049" y="9111"/>
                  <a:pt x="6865" y="9127"/>
                </a:cubicBezTo>
                <a:cubicBezTo>
                  <a:pt x="6701" y="9141"/>
                  <a:pt x="6630" y="9110"/>
                  <a:pt x="6487" y="8966"/>
                </a:cubicBezTo>
                <a:lnTo>
                  <a:pt x="6313" y="8791"/>
                </a:lnTo>
                <a:lnTo>
                  <a:pt x="5446" y="8798"/>
                </a:lnTo>
                <a:cubicBezTo>
                  <a:pt x="4595" y="8804"/>
                  <a:pt x="4584" y="8806"/>
                  <a:pt x="4584" y="8930"/>
                </a:cubicBezTo>
                <a:cubicBezTo>
                  <a:pt x="4584" y="9010"/>
                  <a:pt x="4644" y="9092"/>
                  <a:pt x="4747" y="9156"/>
                </a:cubicBezTo>
                <a:cubicBezTo>
                  <a:pt x="4837" y="9212"/>
                  <a:pt x="4911" y="9298"/>
                  <a:pt x="4911" y="9345"/>
                </a:cubicBezTo>
                <a:cubicBezTo>
                  <a:pt x="4911" y="9393"/>
                  <a:pt x="4929" y="9420"/>
                  <a:pt x="4952" y="9406"/>
                </a:cubicBezTo>
                <a:cubicBezTo>
                  <a:pt x="5053" y="9344"/>
                  <a:pt x="5238" y="9485"/>
                  <a:pt x="5238" y="9625"/>
                </a:cubicBezTo>
                <a:cubicBezTo>
                  <a:pt x="5238" y="9759"/>
                  <a:pt x="5258" y="9768"/>
                  <a:pt x="5487" y="9768"/>
                </a:cubicBezTo>
                <a:cubicBezTo>
                  <a:pt x="5714" y="9768"/>
                  <a:pt x="5742" y="9783"/>
                  <a:pt x="5794" y="9940"/>
                </a:cubicBezTo>
                <a:cubicBezTo>
                  <a:pt x="5831" y="10049"/>
                  <a:pt x="5889" y="10112"/>
                  <a:pt x="5955" y="10112"/>
                </a:cubicBezTo>
                <a:cubicBezTo>
                  <a:pt x="6146" y="10112"/>
                  <a:pt x="6275" y="10653"/>
                  <a:pt x="6122" y="10813"/>
                </a:cubicBezTo>
                <a:cubicBezTo>
                  <a:pt x="6086" y="10851"/>
                  <a:pt x="6057" y="10914"/>
                  <a:pt x="6057" y="10953"/>
                </a:cubicBezTo>
                <a:cubicBezTo>
                  <a:pt x="6057" y="10992"/>
                  <a:pt x="6035" y="11038"/>
                  <a:pt x="6006" y="11057"/>
                </a:cubicBezTo>
                <a:cubicBezTo>
                  <a:pt x="5941" y="11099"/>
                  <a:pt x="5784" y="10792"/>
                  <a:pt x="5784" y="10624"/>
                </a:cubicBezTo>
                <a:cubicBezTo>
                  <a:pt x="5784" y="10528"/>
                  <a:pt x="5759" y="10507"/>
                  <a:pt x="5675" y="10531"/>
                </a:cubicBezTo>
                <a:cubicBezTo>
                  <a:pt x="5615" y="10547"/>
                  <a:pt x="5552" y="10538"/>
                  <a:pt x="5535" y="10509"/>
                </a:cubicBezTo>
                <a:cubicBezTo>
                  <a:pt x="5518" y="10480"/>
                  <a:pt x="5481" y="10469"/>
                  <a:pt x="5453" y="10488"/>
                </a:cubicBezTo>
                <a:cubicBezTo>
                  <a:pt x="5425" y="10506"/>
                  <a:pt x="5388" y="10484"/>
                  <a:pt x="5371" y="10437"/>
                </a:cubicBezTo>
                <a:cubicBezTo>
                  <a:pt x="5355" y="10391"/>
                  <a:pt x="5293" y="10340"/>
                  <a:pt x="5232" y="10323"/>
                </a:cubicBezTo>
                <a:cubicBezTo>
                  <a:pt x="5171" y="10306"/>
                  <a:pt x="5137" y="10263"/>
                  <a:pt x="5157" y="10230"/>
                </a:cubicBezTo>
                <a:cubicBezTo>
                  <a:pt x="5204" y="10149"/>
                  <a:pt x="5060" y="10152"/>
                  <a:pt x="4983" y="10233"/>
                </a:cubicBezTo>
                <a:cubicBezTo>
                  <a:pt x="4911" y="10309"/>
                  <a:pt x="4785" y="10248"/>
                  <a:pt x="4836" y="10162"/>
                </a:cubicBezTo>
                <a:cubicBezTo>
                  <a:pt x="4859" y="10123"/>
                  <a:pt x="4811" y="10115"/>
                  <a:pt x="4700" y="10140"/>
                </a:cubicBezTo>
                <a:cubicBezTo>
                  <a:pt x="4553" y="10174"/>
                  <a:pt x="4522" y="10159"/>
                  <a:pt x="4468" y="10033"/>
                </a:cubicBezTo>
                <a:cubicBezTo>
                  <a:pt x="4433" y="9953"/>
                  <a:pt x="4386" y="9899"/>
                  <a:pt x="4362" y="9915"/>
                </a:cubicBezTo>
                <a:cubicBezTo>
                  <a:pt x="4338" y="9930"/>
                  <a:pt x="4302" y="9918"/>
                  <a:pt x="4284" y="9886"/>
                </a:cubicBezTo>
                <a:cubicBezTo>
                  <a:pt x="4265" y="9854"/>
                  <a:pt x="4200" y="9825"/>
                  <a:pt x="4140" y="9825"/>
                </a:cubicBezTo>
                <a:cubicBezTo>
                  <a:pt x="4080" y="9825"/>
                  <a:pt x="4045" y="9850"/>
                  <a:pt x="4062" y="9879"/>
                </a:cubicBezTo>
                <a:cubicBezTo>
                  <a:pt x="4079" y="9908"/>
                  <a:pt x="4072" y="9948"/>
                  <a:pt x="4045" y="9965"/>
                </a:cubicBezTo>
                <a:cubicBezTo>
                  <a:pt x="3994" y="9998"/>
                  <a:pt x="3143" y="9892"/>
                  <a:pt x="3001" y="9836"/>
                </a:cubicBezTo>
                <a:cubicBezTo>
                  <a:pt x="2956" y="9818"/>
                  <a:pt x="2735" y="9802"/>
                  <a:pt x="2510" y="9800"/>
                </a:cubicBezTo>
                <a:cubicBezTo>
                  <a:pt x="2192" y="9797"/>
                  <a:pt x="2105" y="9779"/>
                  <a:pt x="2118" y="9718"/>
                </a:cubicBezTo>
                <a:cubicBezTo>
                  <a:pt x="2130" y="9660"/>
                  <a:pt x="2101" y="9650"/>
                  <a:pt x="2009" y="9682"/>
                </a:cubicBezTo>
                <a:cubicBezTo>
                  <a:pt x="1645" y="9807"/>
                  <a:pt x="1136" y="9752"/>
                  <a:pt x="1228" y="9596"/>
                </a:cubicBezTo>
                <a:cubicBezTo>
                  <a:pt x="1245" y="9567"/>
                  <a:pt x="1224" y="9553"/>
                  <a:pt x="1180" y="9571"/>
                </a:cubicBezTo>
                <a:cubicBezTo>
                  <a:pt x="1136" y="9589"/>
                  <a:pt x="1087" y="9578"/>
                  <a:pt x="1067" y="9546"/>
                </a:cubicBezTo>
                <a:cubicBezTo>
                  <a:pt x="1044" y="9506"/>
                  <a:pt x="985" y="9505"/>
                  <a:pt x="890" y="9542"/>
                </a:cubicBezTo>
                <a:cubicBezTo>
                  <a:pt x="795" y="9580"/>
                  <a:pt x="728" y="9579"/>
                  <a:pt x="682" y="9539"/>
                </a:cubicBezTo>
                <a:cubicBezTo>
                  <a:pt x="632" y="9495"/>
                  <a:pt x="604" y="9504"/>
                  <a:pt x="580" y="9571"/>
                </a:cubicBezTo>
                <a:cubicBezTo>
                  <a:pt x="554" y="9642"/>
                  <a:pt x="505" y="9655"/>
                  <a:pt x="368" y="9625"/>
                </a:cubicBezTo>
                <a:cubicBezTo>
                  <a:pt x="271" y="9603"/>
                  <a:pt x="168" y="9560"/>
                  <a:pt x="140" y="9532"/>
                </a:cubicBezTo>
                <a:cubicBezTo>
                  <a:pt x="51" y="9444"/>
                  <a:pt x="0" y="9476"/>
                  <a:pt x="0" y="9618"/>
                </a:cubicBezTo>
                <a:cubicBezTo>
                  <a:pt x="0" y="9693"/>
                  <a:pt x="35" y="9787"/>
                  <a:pt x="78" y="9825"/>
                </a:cubicBezTo>
                <a:cubicBezTo>
                  <a:pt x="136" y="9876"/>
                  <a:pt x="142" y="9929"/>
                  <a:pt x="106" y="10029"/>
                </a:cubicBezTo>
                <a:cubicBezTo>
                  <a:pt x="65" y="10141"/>
                  <a:pt x="79" y="10180"/>
                  <a:pt x="167" y="10230"/>
                </a:cubicBezTo>
                <a:cubicBezTo>
                  <a:pt x="227" y="10264"/>
                  <a:pt x="261" y="10314"/>
                  <a:pt x="246" y="10341"/>
                </a:cubicBezTo>
                <a:cubicBezTo>
                  <a:pt x="230" y="10367"/>
                  <a:pt x="255" y="10402"/>
                  <a:pt x="300" y="10420"/>
                </a:cubicBezTo>
                <a:cubicBezTo>
                  <a:pt x="345" y="10438"/>
                  <a:pt x="382" y="10504"/>
                  <a:pt x="382" y="10566"/>
                </a:cubicBezTo>
                <a:cubicBezTo>
                  <a:pt x="382" y="10710"/>
                  <a:pt x="473" y="10773"/>
                  <a:pt x="566" y="10692"/>
                </a:cubicBezTo>
                <a:cubicBezTo>
                  <a:pt x="660" y="10610"/>
                  <a:pt x="742" y="10717"/>
                  <a:pt x="733" y="10917"/>
                </a:cubicBezTo>
                <a:cubicBezTo>
                  <a:pt x="728" y="11032"/>
                  <a:pt x="753" y="11066"/>
                  <a:pt x="856" y="11075"/>
                </a:cubicBezTo>
                <a:cubicBezTo>
                  <a:pt x="1173" y="11102"/>
                  <a:pt x="1342" y="11317"/>
                  <a:pt x="1388" y="11748"/>
                </a:cubicBezTo>
                <a:cubicBezTo>
                  <a:pt x="1405" y="11906"/>
                  <a:pt x="1435" y="12144"/>
                  <a:pt x="1453" y="12278"/>
                </a:cubicBezTo>
                <a:cubicBezTo>
                  <a:pt x="1479" y="12470"/>
                  <a:pt x="1468" y="12529"/>
                  <a:pt x="1398" y="12557"/>
                </a:cubicBezTo>
                <a:cubicBezTo>
                  <a:pt x="1308" y="12593"/>
                  <a:pt x="1284" y="12790"/>
                  <a:pt x="1344" y="13022"/>
                </a:cubicBezTo>
                <a:cubicBezTo>
                  <a:pt x="1370" y="13126"/>
                  <a:pt x="1396" y="13139"/>
                  <a:pt x="1477" y="13094"/>
                </a:cubicBezTo>
                <a:cubicBezTo>
                  <a:pt x="1544" y="13056"/>
                  <a:pt x="1588" y="13059"/>
                  <a:pt x="1613" y="13101"/>
                </a:cubicBezTo>
                <a:cubicBezTo>
                  <a:pt x="1638" y="13143"/>
                  <a:pt x="1668" y="13144"/>
                  <a:pt x="1705" y="13105"/>
                </a:cubicBezTo>
                <a:cubicBezTo>
                  <a:pt x="1736" y="13073"/>
                  <a:pt x="1793" y="13059"/>
                  <a:pt x="1835" y="13076"/>
                </a:cubicBezTo>
                <a:cubicBezTo>
                  <a:pt x="1887" y="13097"/>
                  <a:pt x="1910" y="13062"/>
                  <a:pt x="1910" y="12962"/>
                </a:cubicBezTo>
                <a:cubicBezTo>
                  <a:pt x="1910" y="12801"/>
                  <a:pt x="1997" y="12715"/>
                  <a:pt x="2138" y="12740"/>
                </a:cubicBezTo>
                <a:cubicBezTo>
                  <a:pt x="2197" y="12750"/>
                  <a:pt x="2236" y="12712"/>
                  <a:pt x="2247" y="12632"/>
                </a:cubicBezTo>
                <a:cubicBezTo>
                  <a:pt x="2259" y="12553"/>
                  <a:pt x="2347" y="12463"/>
                  <a:pt x="2493" y="12385"/>
                </a:cubicBezTo>
                <a:cubicBezTo>
                  <a:pt x="2621" y="12317"/>
                  <a:pt x="2729" y="12213"/>
                  <a:pt x="2739" y="12152"/>
                </a:cubicBezTo>
                <a:cubicBezTo>
                  <a:pt x="2749" y="12087"/>
                  <a:pt x="2808" y="12036"/>
                  <a:pt x="2889" y="12024"/>
                </a:cubicBezTo>
                <a:cubicBezTo>
                  <a:pt x="2963" y="12012"/>
                  <a:pt x="3083" y="11943"/>
                  <a:pt x="3155" y="11873"/>
                </a:cubicBezTo>
                <a:cubicBezTo>
                  <a:pt x="3226" y="11803"/>
                  <a:pt x="3333" y="11755"/>
                  <a:pt x="3393" y="11766"/>
                </a:cubicBezTo>
                <a:cubicBezTo>
                  <a:pt x="3455" y="11776"/>
                  <a:pt x="3490" y="11761"/>
                  <a:pt x="3472" y="11730"/>
                </a:cubicBezTo>
                <a:cubicBezTo>
                  <a:pt x="3454" y="11699"/>
                  <a:pt x="3500" y="11631"/>
                  <a:pt x="3574" y="11580"/>
                </a:cubicBezTo>
                <a:cubicBezTo>
                  <a:pt x="3649" y="11528"/>
                  <a:pt x="3704" y="11454"/>
                  <a:pt x="3697" y="11415"/>
                </a:cubicBezTo>
                <a:cubicBezTo>
                  <a:pt x="3683" y="11338"/>
                  <a:pt x="3789" y="11337"/>
                  <a:pt x="4229" y="11404"/>
                </a:cubicBezTo>
                <a:cubicBezTo>
                  <a:pt x="4379" y="11427"/>
                  <a:pt x="4600" y="11449"/>
                  <a:pt x="4720" y="11454"/>
                </a:cubicBezTo>
                <a:cubicBezTo>
                  <a:pt x="4927" y="11463"/>
                  <a:pt x="4939" y="11471"/>
                  <a:pt x="4921" y="11626"/>
                </a:cubicBezTo>
                <a:cubicBezTo>
                  <a:pt x="4907" y="11753"/>
                  <a:pt x="4920" y="11784"/>
                  <a:pt x="4983" y="11759"/>
                </a:cubicBezTo>
                <a:cubicBezTo>
                  <a:pt x="5087" y="11717"/>
                  <a:pt x="5226" y="11829"/>
                  <a:pt x="5252" y="11977"/>
                </a:cubicBezTo>
                <a:cubicBezTo>
                  <a:pt x="5264" y="12042"/>
                  <a:pt x="5312" y="12089"/>
                  <a:pt x="5365" y="12084"/>
                </a:cubicBezTo>
                <a:cubicBezTo>
                  <a:pt x="5475" y="12075"/>
                  <a:pt x="5748" y="12328"/>
                  <a:pt x="5706" y="12399"/>
                </a:cubicBezTo>
                <a:cubicBezTo>
                  <a:pt x="5689" y="12427"/>
                  <a:pt x="5724" y="12465"/>
                  <a:pt x="5784" y="12482"/>
                </a:cubicBezTo>
                <a:cubicBezTo>
                  <a:pt x="5856" y="12502"/>
                  <a:pt x="5893" y="12560"/>
                  <a:pt x="5893" y="12654"/>
                </a:cubicBezTo>
                <a:cubicBezTo>
                  <a:pt x="5893" y="12754"/>
                  <a:pt x="5921" y="12792"/>
                  <a:pt x="5989" y="12786"/>
                </a:cubicBezTo>
                <a:cubicBezTo>
                  <a:pt x="6052" y="12781"/>
                  <a:pt x="6092" y="12829"/>
                  <a:pt x="6105" y="12922"/>
                </a:cubicBezTo>
                <a:cubicBezTo>
                  <a:pt x="6115" y="13000"/>
                  <a:pt x="6157" y="13113"/>
                  <a:pt x="6197" y="13173"/>
                </a:cubicBezTo>
                <a:cubicBezTo>
                  <a:pt x="6237" y="13233"/>
                  <a:pt x="6255" y="13322"/>
                  <a:pt x="6238" y="13373"/>
                </a:cubicBezTo>
                <a:cubicBezTo>
                  <a:pt x="6213" y="13447"/>
                  <a:pt x="6220" y="13452"/>
                  <a:pt x="6275" y="13398"/>
                </a:cubicBezTo>
                <a:cubicBezTo>
                  <a:pt x="6374" y="13302"/>
                  <a:pt x="6672" y="13534"/>
                  <a:pt x="6630" y="13674"/>
                </a:cubicBezTo>
                <a:cubicBezTo>
                  <a:pt x="6608" y="13746"/>
                  <a:pt x="6635" y="13779"/>
                  <a:pt x="6725" y="13792"/>
                </a:cubicBezTo>
                <a:cubicBezTo>
                  <a:pt x="6794" y="13803"/>
                  <a:pt x="6842" y="13829"/>
                  <a:pt x="6835" y="13853"/>
                </a:cubicBezTo>
                <a:cubicBezTo>
                  <a:pt x="6827" y="13877"/>
                  <a:pt x="6870" y="13948"/>
                  <a:pt x="6930" y="14011"/>
                </a:cubicBezTo>
                <a:cubicBezTo>
                  <a:pt x="6990" y="14074"/>
                  <a:pt x="7039" y="14168"/>
                  <a:pt x="7039" y="14218"/>
                </a:cubicBezTo>
                <a:cubicBezTo>
                  <a:pt x="7039" y="14274"/>
                  <a:pt x="7072" y="14298"/>
                  <a:pt x="7118" y="14279"/>
                </a:cubicBezTo>
                <a:cubicBezTo>
                  <a:pt x="7159" y="14262"/>
                  <a:pt x="7250" y="14314"/>
                  <a:pt x="7319" y="14390"/>
                </a:cubicBezTo>
                <a:cubicBezTo>
                  <a:pt x="7387" y="14467"/>
                  <a:pt x="7423" y="14530"/>
                  <a:pt x="7401" y="14530"/>
                </a:cubicBezTo>
                <a:cubicBezTo>
                  <a:pt x="7379" y="14530"/>
                  <a:pt x="7400" y="14583"/>
                  <a:pt x="7445" y="14652"/>
                </a:cubicBezTo>
                <a:cubicBezTo>
                  <a:pt x="7521" y="14765"/>
                  <a:pt x="7517" y="14786"/>
                  <a:pt x="7408" y="14906"/>
                </a:cubicBezTo>
                <a:cubicBezTo>
                  <a:pt x="7297" y="15026"/>
                  <a:pt x="7281" y="15029"/>
                  <a:pt x="7193" y="14945"/>
                </a:cubicBezTo>
                <a:cubicBezTo>
                  <a:pt x="7140" y="14895"/>
                  <a:pt x="7094" y="14872"/>
                  <a:pt x="7094" y="14895"/>
                </a:cubicBezTo>
                <a:cubicBezTo>
                  <a:pt x="7094" y="14917"/>
                  <a:pt x="7063" y="14917"/>
                  <a:pt x="7026" y="14891"/>
                </a:cubicBezTo>
                <a:cubicBezTo>
                  <a:pt x="6988" y="14866"/>
                  <a:pt x="6908" y="14845"/>
                  <a:pt x="6848" y="14845"/>
                </a:cubicBezTo>
                <a:cubicBezTo>
                  <a:pt x="6766" y="14845"/>
                  <a:pt x="6743" y="14813"/>
                  <a:pt x="6756" y="14716"/>
                </a:cubicBezTo>
                <a:cubicBezTo>
                  <a:pt x="6765" y="14645"/>
                  <a:pt x="6747" y="14584"/>
                  <a:pt x="6715" y="14580"/>
                </a:cubicBezTo>
                <a:cubicBezTo>
                  <a:pt x="6683" y="14576"/>
                  <a:pt x="6630" y="14570"/>
                  <a:pt x="6592" y="14566"/>
                </a:cubicBezTo>
                <a:cubicBezTo>
                  <a:pt x="6555" y="14562"/>
                  <a:pt x="6490" y="14484"/>
                  <a:pt x="6449" y="14394"/>
                </a:cubicBezTo>
                <a:cubicBezTo>
                  <a:pt x="6391" y="14266"/>
                  <a:pt x="6347" y="14237"/>
                  <a:pt x="6245" y="14258"/>
                </a:cubicBezTo>
                <a:cubicBezTo>
                  <a:pt x="6084" y="14290"/>
                  <a:pt x="5955" y="14157"/>
                  <a:pt x="6050" y="14057"/>
                </a:cubicBezTo>
                <a:cubicBezTo>
                  <a:pt x="6145" y="13958"/>
                  <a:pt x="6128" y="13914"/>
                  <a:pt x="5979" y="13875"/>
                </a:cubicBezTo>
                <a:cubicBezTo>
                  <a:pt x="5901" y="13854"/>
                  <a:pt x="5749" y="13705"/>
                  <a:pt x="5624" y="13527"/>
                </a:cubicBezTo>
                <a:cubicBezTo>
                  <a:pt x="5358" y="13150"/>
                  <a:pt x="5180" y="13112"/>
                  <a:pt x="5218" y="13438"/>
                </a:cubicBezTo>
                <a:cubicBezTo>
                  <a:pt x="5231" y="13550"/>
                  <a:pt x="5252" y="13728"/>
                  <a:pt x="5262" y="13839"/>
                </a:cubicBezTo>
                <a:cubicBezTo>
                  <a:pt x="5290" y="14132"/>
                  <a:pt x="5291" y="14136"/>
                  <a:pt x="5341" y="14104"/>
                </a:cubicBezTo>
                <a:cubicBezTo>
                  <a:pt x="5428" y="14047"/>
                  <a:pt x="5612" y="14235"/>
                  <a:pt x="5583" y="14351"/>
                </a:cubicBezTo>
                <a:cubicBezTo>
                  <a:pt x="5561" y="14439"/>
                  <a:pt x="5589" y="14465"/>
                  <a:pt x="5713" y="14480"/>
                </a:cubicBezTo>
                <a:cubicBezTo>
                  <a:pt x="5850" y="14496"/>
                  <a:pt x="5866" y="14524"/>
                  <a:pt x="5866" y="14702"/>
                </a:cubicBezTo>
                <a:cubicBezTo>
                  <a:pt x="5866" y="14838"/>
                  <a:pt x="5840" y="14904"/>
                  <a:pt x="5784" y="14909"/>
                </a:cubicBezTo>
                <a:cubicBezTo>
                  <a:pt x="5739" y="14914"/>
                  <a:pt x="5690" y="14921"/>
                  <a:pt x="5675" y="14927"/>
                </a:cubicBezTo>
                <a:cubicBezTo>
                  <a:pt x="5458" y="15011"/>
                  <a:pt x="4790" y="14892"/>
                  <a:pt x="4809" y="14773"/>
                </a:cubicBezTo>
                <a:cubicBezTo>
                  <a:pt x="4829" y="14647"/>
                  <a:pt x="4792" y="14587"/>
                  <a:pt x="4700" y="14587"/>
                </a:cubicBezTo>
                <a:cubicBezTo>
                  <a:pt x="4615" y="14587"/>
                  <a:pt x="4599" y="14634"/>
                  <a:pt x="4594" y="14870"/>
                </a:cubicBezTo>
                <a:cubicBezTo>
                  <a:pt x="4588" y="15137"/>
                  <a:pt x="4596" y="15154"/>
                  <a:pt x="4737" y="15171"/>
                </a:cubicBezTo>
                <a:cubicBezTo>
                  <a:pt x="4853" y="15185"/>
                  <a:pt x="4888" y="15224"/>
                  <a:pt x="4901" y="15343"/>
                </a:cubicBezTo>
                <a:cubicBezTo>
                  <a:pt x="4916" y="15485"/>
                  <a:pt x="4935" y="15494"/>
                  <a:pt x="5177" y="15489"/>
                </a:cubicBezTo>
                <a:cubicBezTo>
                  <a:pt x="5320" y="15487"/>
                  <a:pt x="5463" y="15501"/>
                  <a:pt x="5494" y="15522"/>
                </a:cubicBezTo>
                <a:cubicBezTo>
                  <a:pt x="5526" y="15542"/>
                  <a:pt x="5745" y="15554"/>
                  <a:pt x="5982" y="15547"/>
                </a:cubicBezTo>
                <a:cubicBezTo>
                  <a:pt x="6462" y="15532"/>
                  <a:pt x="6596" y="15576"/>
                  <a:pt x="6487" y="15715"/>
                </a:cubicBezTo>
                <a:cubicBezTo>
                  <a:pt x="6429" y="15787"/>
                  <a:pt x="6435" y="15799"/>
                  <a:pt x="6524" y="15786"/>
                </a:cubicBezTo>
                <a:cubicBezTo>
                  <a:pt x="6583" y="15778"/>
                  <a:pt x="6700" y="15791"/>
                  <a:pt x="6783" y="15815"/>
                </a:cubicBezTo>
                <a:cubicBezTo>
                  <a:pt x="6883" y="15844"/>
                  <a:pt x="6962" y="15836"/>
                  <a:pt x="7019" y="15786"/>
                </a:cubicBezTo>
                <a:cubicBezTo>
                  <a:pt x="7092" y="15723"/>
                  <a:pt x="7120" y="15730"/>
                  <a:pt x="7196" y="15829"/>
                </a:cubicBezTo>
                <a:cubicBezTo>
                  <a:pt x="7278" y="15936"/>
                  <a:pt x="7434" y="16031"/>
                  <a:pt x="7547" y="16044"/>
                </a:cubicBezTo>
                <a:cubicBezTo>
                  <a:pt x="7571" y="16047"/>
                  <a:pt x="7608" y="16075"/>
                  <a:pt x="7629" y="16109"/>
                </a:cubicBezTo>
                <a:cubicBezTo>
                  <a:pt x="7651" y="16143"/>
                  <a:pt x="7717" y="16190"/>
                  <a:pt x="7776" y="16213"/>
                </a:cubicBezTo>
                <a:cubicBezTo>
                  <a:pt x="7875" y="16251"/>
                  <a:pt x="7870" y="16264"/>
                  <a:pt x="7721" y="16409"/>
                </a:cubicBezTo>
                <a:cubicBezTo>
                  <a:pt x="7491" y="16634"/>
                  <a:pt x="7337" y="16708"/>
                  <a:pt x="7264" y="16631"/>
                </a:cubicBezTo>
                <a:cubicBezTo>
                  <a:pt x="7194" y="16557"/>
                  <a:pt x="7194" y="16551"/>
                  <a:pt x="7182" y="16878"/>
                </a:cubicBezTo>
                <a:cubicBezTo>
                  <a:pt x="7176" y="17061"/>
                  <a:pt x="7152" y="17134"/>
                  <a:pt x="7101" y="17122"/>
                </a:cubicBezTo>
                <a:cubicBezTo>
                  <a:pt x="6957" y="17090"/>
                  <a:pt x="6870" y="17306"/>
                  <a:pt x="6927" y="17555"/>
                </a:cubicBezTo>
                <a:cubicBezTo>
                  <a:pt x="6929" y="17565"/>
                  <a:pt x="6961" y="17554"/>
                  <a:pt x="6998" y="17530"/>
                </a:cubicBezTo>
                <a:cubicBezTo>
                  <a:pt x="7035" y="17506"/>
                  <a:pt x="7148" y="17496"/>
                  <a:pt x="7247" y="17505"/>
                </a:cubicBezTo>
                <a:cubicBezTo>
                  <a:pt x="7347" y="17514"/>
                  <a:pt x="7463" y="17489"/>
                  <a:pt x="7506" y="17451"/>
                </a:cubicBezTo>
                <a:cubicBezTo>
                  <a:pt x="7568" y="17397"/>
                  <a:pt x="7604" y="17397"/>
                  <a:pt x="7670" y="17455"/>
                </a:cubicBezTo>
                <a:cubicBezTo>
                  <a:pt x="7743" y="17519"/>
                  <a:pt x="7754" y="17508"/>
                  <a:pt x="7731" y="17380"/>
                </a:cubicBezTo>
                <a:cubicBezTo>
                  <a:pt x="7704" y="17218"/>
                  <a:pt x="7874" y="16992"/>
                  <a:pt x="7940" y="17104"/>
                </a:cubicBezTo>
                <a:cubicBezTo>
                  <a:pt x="7961" y="17141"/>
                  <a:pt x="8029" y="17103"/>
                  <a:pt x="8113" y="17007"/>
                </a:cubicBezTo>
                <a:cubicBezTo>
                  <a:pt x="8190" y="16921"/>
                  <a:pt x="8285" y="16850"/>
                  <a:pt x="8325" y="16850"/>
                </a:cubicBezTo>
                <a:cubicBezTo>
                  <a:pt x="8433" y="16849"/>
                  <a:pt x="8742" y="16594"/>
                  <a:pt x="8707" y="16535"/>
                </a:cubicBezTo>
                <a:cubicBezTo>
                  <a:pt x="8668" y="16469"/>
                  <a:pt x="8880" y="16348"/>
                  <a:pt x="8952" y="16395"/>
                </a:cubicBezTo>
                <a:cubicBezTo>
                  <a:pt x="8982" y="16415"/>
                  <a:pt x="8997" y="16447"/>
                  <a:pt x="8983" y="16470"/>
                </a:cubicBezTo>
                <a:cubicBezTo>
                  <a:pt x="8970" y="16493"/>
                  <a:pt x="9037" y="16502"/>
                  <a:pt x="9133" y="16488"/>
                </a:cubicBezTo>
                <a:cubicBezTo>
                  <a:pt x="9444" y="16442"/>
                  <a:pt x="9960" y="16446"/>
                  <a:pt x="10027" y="16495"/>
                </a:cubicBezTo>
                <a:cubicBezTo>
                  <a:pt x="10062" y="16522"/>
                  <a:pt x="10148" y="16534"/>
                  <a:pt x="10218" y="16524"/>
                </a:cubicBezTo>
                <a:cubicBezTo>
                  <a:pt x="10325" y="16508"/>
                  <a:pt x="10343" y="16529"/>
                  <a:pt x="10330" y="16656"/>
                </a:cubicBezTo>
                <a:cubicBezTo>
                  <a:pt x="10322" y="16739"/>
                  <a:pt x="10351" y="16837"/>
                  <a:pt x="10395" y="16875"/>
                </a:cubicBezTo>
                <a:cubicBezTo>
                  <a:pt x="10439" y="16913"/>
                  <a:pt x="10461" y="16980"/>
                  <a:pt x="10446" y="17022"/>
                </a:cubicBezTo>
                <a:cubicBezTo>
                  <a:pt x="10431" y="17063"/>
                  <a:pt x="10443" y="17114"/>
                  <a:pt x="10477" y="17136"/>
                </a:cubicBezTo>
                <a:cubicBezTo>
                  <a:pt x="10521" y="17165"/>
                  <a:pt x="10523" y="17199"/>
                  <a:pt x="10477" y="17258"/>
                </a:cubicBezTo>
                <a:cubicBezTo>
                  <a:pt x="10442" y="17302"/>
                  <a:pt x="10393" y="17325"/>
                  <a:pt x="10368" y="17308"/>
                </a:cubicBezTo>
                <a:cubicBezTo>
                  <a:pt x="10342" y="17292"/>
                  <a:pt x="10324" y="17408"/>
                  <a:pt x="10330" y="17569"/>
                </a:cubicBezTo>
                <a:cubicBezTo>
                  <a:pt x="10340" y="17805"/>
                  <a:pt x="10323" y="17881"/>
                  <a:pt x="10235" y="17949"/>
                </a:cubicBezTo>
                <a:cubicBezTo>
                  <a:pt x="10175" y="17995"/>
                  <a:pt x="10126" y="18061"/>
                  <a:pt x="10126" y="18099"/>
                </a:cubicBezTo>
                <a:cubicBezTo>
                  <a:pt x="10126" y="18137"/>
                  <a:pt x="10064" y="18178"/>
                  <a:pt x="9989" y="18189"/>
                </a:cubicBezTo>
                <a:cubicBezTo>
                  <a:pt x="9914" y="18200"/>
                  <a:pt x="9824" y="18233"/>
                  <a:pt x="9788" y="18264"/>
                </a:cubicBezTo>
                <a:cubicBezTo>
                  <a:pt x="9752" y="18295"/>
                  <a:pt x="9648" y="18308"/>
                  <a:pt x="9556" y="18293"/>
                </a:cubicBezTo>
                <a:cubicBezTo>
                  <a:pt x="9464" y="18277"/>
                  <a:pt x="9377" y="18288"/>
                  <a:pt x="9362" y="18314"/>
                </a:cubicBezTo>
                <a:cubicBezTo>
                  <a:pt x="9347" y="18340"/>
                  <a:pt x="9285" y="18345"/>
                  <a:pt x="9225" y="18328"/>
                </a:cubicBezTo>
                <a:cubicBezTo>
                  <a:pt x="9165" y="18312"/>
                  <a:pt x="9073" y="18336"/>
                  <a:pt x="9024" y="18379"/>
                </a:cubicBezTo>
                <a:cubicBezTo>
                  <a:pt x="8975" y="18421"/>
                  <a:pt x="8907" y="18455"/>
                  <a:pt x="8874" y="18457"/>
                </a:cubicBezTo>
                <a:cubicBezTo>
                  <a:pt x="8841" y="18460"/>
                  <a:pt x="8742" y="18498"/>
                  <a:pt x="8652" y="18540"/>
                </a:cubicBezTo>
                <a:cubicBezTo>
                  <a:pt x="8562" y="18581"/>
                  <a:pt x="8406" y="18621"/>
                  <a:pt x="8308" y="18629"/>
                </a:cubicBezTo>
                <a:cubicBezTo>
                  <a:pt x="8209" y="18637"/>
                  <a:pt x="8116" y="18655"/>
                  <a:pt x="8100" y="18672"/>
                </a:cubicBezTo>
                <a:cubicBezTo>
                  <a:pt x="8073" y="18700"/>
                  <a:pt x="7775" y="18634"/>
                  <a:pt x="7731" y="18590"/>
                </a:cubicBezTo>
                <a:cubicBezTo>
                  <a:pt x="7722" y="18580"/>
                  <a:pt x="7676" y="18602"/>
                  <a:pt x="7633" y="18640"/>
                </a:cubicBezTo>
                <a:cubicBezTo>
                  <a:pt x="7589" y="18678"/>
                  <a:pt x="7508" y="18702"/>
                  <a:pt x="7452" y="18694"/>
                </a:cubicBezTo>
                <a:cubicBezTo>
                  <a:pt x="7395" y="18685"/>
                  <a:pt x="7238" y="18741"/>
                  <a:pt x="7101" y="18819"/>
                </a:cubicBezTo>
                <a:cubicBezTo>
                  <a:pt x="6866" y="18952"/>
                  <a:pt x="6631" y="19010"/>
                  <a:pt x="6343" y="19012"/>
                </a:cubicBezTo>
                <a:cubicBezTo>
                  <a:pt x="6276" y="19013"/>
                  <a:pt x="6221" y="19035"/>
                  <a:pt x="6221" y="19062"/>
                </a:cubicBezTo>
                <a:cubicBezTo>
                  <a:pt x="6221" y="19090"/>
                  <a:pt x="6147" y="19153"/>
                  <a:pt x="6057" y="19202"/>
                </a:cubicBezTo>
                <a:cubicBezTo>
                  <a:pt x="5958" y="19256"/>
                  <a:pt x="5893" y="19336"/>
                  <a:pt x="5893" y="19406"/>
                </a:cubicBezTo>
                <a:cubicBezTo>
                  <a:pt x="5893" y="19549"/>
                  <a:pt x="6034" y="19612"/>
                  <a:pt x="6142" y="19517"/>
                </a:cubicBezTo>
                <a:cubicBezTo>
                  <a:pt x="6194" y="19472"/>
                  <a:pt x="6330" y="19457"/>
                  <a:pt x="6524" y="19474"/>
                </a:cubicBezTo>
                <a:cubicBezTo>
                  <a:pt x="6691" y="19489"/>
                  <a:pt x="6839" y="19475"/>
                  <a:pt x="6855" y="19449"/>
                </a:cubicBezTo>
                <a:cubicBezTo>
                  <a:pt x="6891" y="19389"/>
                  <a:pt x="7406" y="19389"/>
                  <a:pt x="7442" y="19449"/>
                </a:cubicBezTo>
                <a:cubicBezTo>
                  <a:pt x="7480" y="19515"/>
                  <a:pt x="7774" y="19525"/>
                  <a:pt x="7922" y="19467"/>
                </a:cubicBezTo>
                <a:cubicBezTo>
                  <a:pt x="8001" y="19437"/>
                  <a:pt x="8099" y="19442"/>
                  <a:pt x="8175" y="19478"/>
                </a:cubicBezTo>
                <a:cubicBezTo>
                  <a:pt x="8273" y="19525"/>
                  <a:pt x="8313" y="19515"/>
                  <a:pt x="8369" y="19435"/>
                </a:cubicBezTo>
                <a:cubicBezTo>
                  <a:pt x="8421" y="19360"/>
                  <a:pt x="8567" y="19321"/>
                  <a:pt x="8929" y="19281"/>
                </a:cubicBezTo>
                <a:cubicBezTo>
                  <a:pt x="9197" y="19251"/>
                  <a:pt x="9453" y="19205"/>
                  <a:pt x="9498" y="19181"/>
                </a:cubicBezTo>
                <a:cubicBezTo>
                  <a:pt x="9543" y="19156"/>
                  <a:pt x="9758" y="19142"/>
                  <a:pt x="9976" y="19148"/>
                </a:cubicBezTo>
                <a:cubicBezTo>
                  <a:pt x="10194" y="19155"/>
                  <a:pt x="10384" y="19135"/>
                  <a:pt x="10402" y="19105"/>
                </a:cubicBezTo>
                <a:cubicBezTo>
                  <a:pt x="10420" y="19075"/>
                  <a:pt x="10492" y="19090"/>
                  <a:pt x="10566" y="19141"/>
                </a:cubicBezTo>
                <a:cubicBezTo>
                  <a:pt x="10637" y="19190"/>
                  <a:pt x="10754" y="19231"/>
                  <a:pt x="10828" y="19231"/>
                </a:cubicBezTo>
                <a:cubicBezTo>
                  <a:pt x="11014" y="19231"/>
                  <a:pt x="11045" y="19310"/>
                  <a:pt x="10941" y="19521"/>
                </a:cubicBezTo>
                <a:cubicBezTo>
                  <a:pt x="10892" y="19619"/>
                  <a:pt x="10866" y="19710"/>
                  <a:pt x="10879" y="19725"/>
                </a:cubicBezTo>
                <a:cubicBezTo>
                  <a:pt x="10893" y="19739"/>
                  <a:pt x="10881" y="19848"/>
                  <a:pt x="10852" y="19965"/>
                </a:cubicBezTo>
                <a:cubicBezTo>
                  <a:pt x="10823" y="20081"/>
                  <a:pt x="10791" y="20287"/>
                  <a:pt x="10780" y="20419"/>
                </a:cubicBezTo>
                <a:cubicBezTo>
                  <a:pt x="10770" y="20552"/>
                  <a:pt x="10746" y="20707"/>
                  <a:pt x="10729" y="20763"/>
                </a:cubicBezTo>
                <a:cubicBezTo>
                  <a:pt x="10713" y="20820"/>
                  <a:pt x="10722" y="20904"/>
                  <a:pt x="10750" y="20949"/>
                </a:cubicBezTo>
                <a:cubicBezTo>
                  <a:pt x="10785" y="21008"/>
                  <a:pt x="10753" y="21087"/>
                  <a:pt x="10637" y="21225"/>
                </a:cubicBezTo>
                <a:cubicBezTo>
                  <a:pt x="10508" y="21379"/>
                  <a:pt x="10488" y="21436"/>
                  <a:pt x="10538" y="21501"/>
                </a:cubicBezTo>
                <a:cubicBezTo>
                  <a:pt x="10573" y="21545"/>
                  <a:pt x="10685" y="21583"/>
                  <a:pt x="10787" y="21583"/>
                </a:cubicBezTo>
                <a:cubicBezTo>
                  <a:pt x="10955" y="21583"/>
                  <a:pt x="10968" y="21572"/>
                  <a:pt x="10917" y="21472"/>
                </a:cubicBezTo>
                <a:cubicBezTo>
                  <a:pt x="10871" y="21383"/>
                  <a:pt x="10885" y="21343"/>
                  <a:pt x="10978" y="21275"/>
                </a:cubicBezTo>
                <a:cubicBezTo>
                  <a:pt x="11042" y="21228"/>
                  <a:pt x="11134" y="21203"/>
                  <a:pt x="11183" y="21221"/>
                </a:cubicBezTo>
                <a:cubicBezTo>
                  <a:pt x="11232" y="21240"/>
                  <a:pt x="11253" y="21236"/>
                  <a:pt x="11231" y="21211"/>
                </a:cubicBezTo>
                <a:cubicBezTo>
                  <a:pt x="11208" y="21185"/>
                  <a:pt x="11218" y="21127"/>
                  <a:pt x="11251" y="21085"/>
                </a:cubicBezTo>
                <a:cubicBezTo>
                  <a:pt x="11284" y="21043"/>
                  <a:pt x="11298" y="20976"/>
                  <a:pt x="11282" y="20931"/>
                </a:cubicBezTo>
                <a:cubicBezTo>
                  <a:pt x="11266" y="20887"/>
                  <a:pt x="11332" y="20755"/>
                  <a:pt x="11432" y="20641"/>
                </a:cubicBezTo>
                <a:cubicBezTo>
                  <a:pt x="11531" y="20527"/>
                  <a:pt x="11601" y="20434"/>
                  <a:pt x="11589" y="20434"/>
                </a:cubicBezTo>
                <a:cubicBezTo>
                  <a:pt x="11576" y="20434"/>
                  <a:pt x="11594" y="20385"/>
                  <a:pt x="11626" y="20323"/>
                </a:cubicBezTo>
                <a:cubicBezTo>
                  <a:pt x="11658" y="20260"/>
                  <a:pt x="11710" y="20215"/>
                  <a:pt x="11742" y="20222"/>
                </a:cubicBezTo>
                <a:cubicBezTo>
                  <a:pt x="11802" y="20237"/>
                  <a:pt x="11870" y="20136"/>
                  <a:pt x="11920" y="19965"/>
                </a:cubicBezTo>
                <a:cubicBezTo>
                  <a:pt x="11940" y="19894"/>
                  <a:pt x="11992" y="19877"/>
                  <a:pt x="12114" y="19893"/>
                </a:cubicBezTo>
                <a:cubicBezTo>
                  <a:pt x="12261" y="19913"/>
                  <a:pt x="12276" y="19901"/>
                  <a:pt x="12230" y="19811"/>
                </a:cubicBezTo>
                <a:cubicBezTo>
                  <a:pt x="12188" y="19729"/>
                  <a:pt x="12209" y="19681"/>
                  <a:pt x="12332" y="19585"/>
                </a:cubicBezTo>
                <a:cubicBezTo>
                  <a:pt x="12481" y="19470"/>
                  <a:pt x="12490" y="19470"/>
                  <a:pt x="12574" y="19567"/>
                </a:cubicBezTo>
                <a:cubicBezTo>
                  <a:pt x="12623" y="19623"/>
                  <a:pt x="12663" y="19713"/>
                  <a:pt x="12663" y="19764"/>
                </a:cubicBezTo>
                <a:cubicBezTo>
                  <a:pt x="12663" y="19899"/>
                  <a:pt x="12753" y="19934"/>
                  <a:pt x="12796" y="19818"/>
                </a:cubicBezTo>
                <a:cubicBezTo>
                  <a:pt x="12829" y="19729"/>
                  <a:pt x="12844" y="19735"/>
                  <a:pt x="12932" y="19857"/>
                </a:cubicBezTo>
                <a:cubicBezTo>
                  <a:pt x="12987" y="19934"/>
                  <a:pt x="13017" y="20044"/>
                  <a:pt x="13001" y="20108"/>
                </a:cubicBezTo>
                <a:cubicBezTo>
                  <a:pt x="12982" y="20182"/>
                  <a:pt x="12993" y="20212"/>
                  <a:pt x="13031" y="20187"/>
                </a:cubicBezTo>
                <a:cubicBezTo>
                  <a:pt x="13064" y="20165"/>
                  <a:pt x="13180" y="20243"/>
                  <a:pt x="13287" y="20359"/>
                </a:cubicBezTo>
                <a:cubicBezTo>
                  <a:pt x="13461" y="20547"/>
                  <a:pt x="13510" y="20561"/>
                  <a:pt x="13488" y="20419"/>
                </a:cubicBezTo>
                <a:cubicBezTo>
                  <a:pt x="13485" y="20395"/>
                  <a:pt x="13516" y="20361"/>
                  <a:pt x="13557" y="20344"/>
                </a:cubicBezTo>
                <a:cubicBezTo>
                  <a:pt x="13618" y="20319"/>
                  <a:pt x="13618" y="20261"/>
                  <a:pt x="13563" y="20015"/>
                </a:cubicBezTo>
                <a:cubicBezTo>
                  <a:pt x="13527" y="19851"/>
                  <a:pt x="13511" y="19604"/>
                  <a:pt x="13529" y="19467"/>
                </a:cubicBezTo>
                <a:lnTo>
                  <a:pt x="13563" y="19220"/>
                </a:lnTo>
                <a:lnTo>
                  <a:pt x="14709" y="19220"/>
                </a:lnTo>
                <a:cubicBezTo>
                  <a:pt x="15392" y="19222"/>
                  <a:pt x="15881" y="19200"/>
                  <a:pt x="15920" y="19166"/>
                </a:cubicBezTo>
                <a:cubicBezTo>
                  <a:pt x="16021" y="19078"/>
                  <a:pt x="16570" y="19128"/>
                  <a:pt x="16551" y="19224"/>
                </a:cubicBezTo>
                <a:cubicBezTo>
                  <a:pt x="16538" y="19286"/>
                  <a:pt x="16669" y="19297"/>
                  <a:pt x="17243" y="19281"/>
                </a:cubicBezTo>
                <a:cubicBezTo>
                  <a:pt x="17982" y="19260"/>
                  <a:pt x="18123" y="19212"/>
                  <a:pt x="18024" y="19027"/>
                </a:cubicBezTo>
                <a:cubicBezTo>
                  <a:pt x="17990" y="18962"/>
                  <a:pt x="17959" y="18950"/>
                  <a:pt x="17936" y="18991"/>
                </a:cubicBezTo>
                <a:cubicBezTo>
                  <a:pt x="17897" y="19056"/>
                  <a:pt x="17586" y="18906"/>
                  <a:pt x="17397" y="18729"/>
                </a:cubicBezTo>
                <a:cubicBezTo>
                  <a:pt x="17344" y="18680"/>
                  <a:pt x="17286" y="18656"/>
                  <a:pt x="17267" y="18676"/>
                </a:cubicBezTo>
                <a:cubicBezTo>
                  <a:pt x="17248" y="18696"/>
                  <a:pt x="17188" y="18685"/>
                  <a:pt x="17134" y="18654"/>
                </a:cubicBezTo>
                <a:cubicBezTo>
                  <a:pt x="17069" y="18618"/>
                  <a:pt x="17024" y="18620"/>
                  <a:pt x="17001" y="18658"/>
                </a:cubicBezTo>
                <a:cubicBezTo>
                  <a:pt x="16982" y="18690"/>
                  <a:pt x="16941" y="18699"/>
                  <a:pt x="16906" y="18676"/>
                </a:cubicBezTo>
                <a:cubicBezTo>
                  <a:pt x="16871" y="18653"/>
                  <a:pt x="16762" y="18642"/>
                  <a:pt x="16667" y="18651"/>
                </a:cubicBezTo>
                <a:cubicBezTo>
                  <a:pt x="16572" y="18659"/>
                  <a:pt x="16480" y="18641"/>
                  <a:pt x="16462" y="18611"/>
                </a:cubicBezTo>
                <a:cubicBezTo>
                  <a:pt x="16445" y="18581"/>
                  <a:pt x="16257" y="18556"/>
                  <a:pt x="16046" y="18554"/>
                </a:cubicBezTo>
                <a:cubicBezTo>
                  <a:pt x="15835" y="18552"/>
                  <a:pt x="15636" y="18531"/>
                  <a:pt x="15599" y="18508"/>
                </a:cubicBezTo>
                <a:cubicBezTo>
                  <a:pt x="15563" y="18484"/>
                  <a:pt x="15465" y="18469"/>
                  <a:pt x="15381" y="18475"/>
                </a:cubicBezTo>
                <a:cubicBezTo>
                  <a:pt x="15297" y="18482"/>
                  <a:pt x="15167" y="18445"/>
                  <a:pt x="15091" y="18393"/>
                </a:cubicBezTo>
                <a:cubicBezTo>
                  <a:pt x="15016" y="18341"/>
                  <a:pt x="14939" y="18313"/>
                  <a:pt x="14921" y="18332"/>
                </a:cubicBezTo>
                <a:cubicBezTo>
                  <a:pt x="14903" y="18351"/>
                  <a:pt x="14844" y="18344"/>
                  <a:pt x="14791" y="18314"/>
                </a:cubicBezTo>
                <a:cubicBezTo>
                  <a:pt x="14720" y="18274"/>
                  <a:pt x="14686" y="18282"/>
                  <a:pt x="14662" y="18350"/>
                </a:cubicBezTo>
                <a:cubicBezTo>
                  <a:pt x="14634" y="18424"/>
                  <a:pt x="14613" y="18426"/>
                  <a:pt x="14546" y="18368"/>
                </a:cubicBezTo>
                <a:cubicBezTo>
                  <a:pt x="14488" y="18317"/>
                  <a:pt x="14379" y="18312"/>
                  <a:pt x="14177" y="18343"/>
                </a:cubicBezTo>
                <a:cubicBezTo>
                  <a:pt x="13697" y="18416"/>
                  <a:pt x="13564" y="18409"/>
                  <a:pt x="13563" y="18314"/>
                </a:cubicBezTo>
                <a:cubicBezTo>
                  <a:pt x="13563" y="18262"/>
                  <a:pt x="13501" y="18222"/>
                  <a:pt x="13406" y="18210"/>
                </a:cubicBezTo>
                <a:cubicBezTo>
                  <a:pt x="13305" y="18198"/>
                  <a:pt x="13241" y="18148"/>
                  <a:pt x="13222" y="18074"/>
                </a:cubicBezTo>
                <a:cubicBezTo>
                  <a:pt x="13201" y="17989"/>
                  <a:pt x="13164" y="17968"/>
                  <a:pt x="13072" y="17992"/>
                </a:cubicBezTo>
                <a:cubicBezTo>
                  <a:pt x="12931" y="18029"/>
                  <a:pt x="12811" y="17914"/>
                  <a:pt x="12837" y="17763"/>
                </a:cubicBezTo>
                <a:cubicBezTo>
                  <a:pt x="12848" y="17696"/>
                  <a:pt x="12809" y="17649"/>
                  <a:pt x="12721" y="17627"/>
                </a:cubicBezTo>
                <a:cubicBezTo>
                  <a:pt x="12521" y="17575"/>
                  <a:pt x="12477" y="17325"/>
                  <a:pt x="12639" y="17165"/>
                </a:cubicBezTo>
                <a:cubicBezTo>
                  <a:pt x="12716" y="17089"/>
                  <a:pt x="12793" y="17056"/>
                  <a:pt x="12837" y="17083"/>
                </a:cubicBezTo>
                <a:cubicBezTo>
                  <a:pt x="12877" y="17107"/>
                  <a:pt x="12893" y="17108"/>
                  <a:pt x="12871" y="17083"/>
                </a:cubicBezTo>
                <a:cubicBezTo>
                  <a:pt x="12809" y="17011"/>
                  <a:pt x="12929" y="16822"/>
                  <a:pt x="13076" y="16764"/>
                </a:cubicBezTo>
                <a:cubicBezTo>
                  <a:pt x="13149" y="16735"/>
                  <a:pt x="13203" y="16681"/>
                  <a:pt x="13195" y="16646"/>
                </a:cubicBezTo>
                <a:cubicBezTo>
                  <a:pt x="13186" y="16603"/>
                  <a:pt x="13362" y="16575"/>
                  <a:pt x="13727" y="16563"/>
                </a:cubicBezTo>
                <a:cubicBezTo>
                  <a:pt x="14320" y="16544"/>
                  <a:pt x="14787" y="16608"/>
                  <a:pt x="14873" y="16721"/>
                </a:cubicBezTo>
                <a:cubicBezTo>
                  <a:pt x="14903" y="16760"/>
                  <a:pt x="14978" y="16803"/>
                  <a:pt x="15037" y="16814"/>
                </a:cubicBezTo>
                <a:cubicBezTo>
                  <a:pt x="15095" y="16825"/>
                  <a:pt x="15237" y="16934"/>
                  <a:pt x="15350" y="17057"/>
                </a:cubicBezTo>
                <a:cubicBezTo>
                  <a:pt x="15477" y="17194"/>
                  <a:pt x="15605" y="17279"/>
                  <a:pt x="15685" y="17279"/>
                </a:cubicBezTo>
                <a:cubicBezTo>
                  <a:pt x="15817" y="17279"/>
                  <a:pt x="15963" y="17406"/>
                  <a:pt x="15903" y="17469"/>
                </a:cubicBezTo>
                <a:cubicBezTo>
                  <a:pt x="15885" y="17489"/>
                  <a:pt x="16142" y="17504"/>
                  <a:pt x="16472" y="17501"/>
                </a:cubicBezTo>
                <a:lnTo>
                  <a:pt x="17073" y="17494"/>
                </a:lnTo>
                <a:lnTo>
                  <a:pt x="17073" y="17215"/>
                </a:lnTo>
                <a:lnTo>
                  <a:pt x="17073" y="16936"/>
                </a:lnTo>
                <a:lnTo>
                  <a:pt x="16776" y="16957"/>
                </a:lnTo>
                <a:cubicBezTo>
                  <a:pt x="16613" y="16968"/>
                  <a:pt x="16467" y="16955"/>
                  <a:pt x="16452" y="16929"/>
                </a:cubicBezTo>
                <a:cubicBezTo>
                  <a:pt x="16437" y="16903"/>
                  <a:pt x="16362" y="16878"/>
                  <a:pt x="16288" y="16878"/>
                </a:cubicBezTo>
                <a:cubicBezTo>
                  <a:pt x="16194" y="16878"/>
                  <a:pt x="16139" y="16837"/>
                  <a:pt x="16101" y="16732"/>
                </a:cubicBezTo>
                <a:cubicBezTo>
                  <a:pt x="16067" y="16638"/>
                  <a:pt x="16016" y="16594"/>
                  <a:pt x="15968" y="16614"/>
                </a:cubicBezTo>
                <a:cubicBezTo>
                  <a:pt x="15863" y="16656"/>
                  <a:pt x="15768" y="16522"/>
                  <a:pt x="15790" y="16366"/>
                </a:cubicBezTo>
                <a:cubicBezTo>
                  <a:pt x="15815" y="16194"/>
                  <a:pt x="15898" y="16154"/>
                  <a:pt x="16183" y="16166"/>
                </a:cubicBezTo>
                <a:cubicBezTo>
                  <a:pt x="16334" y="16173"/>
                  <a:pt x="16421" y="16152"/>
                  <a:pt x="16415" y="16112"/>
                </a:cubicBezTo>
                <a:cubicBezTo>
                  <a:pt x="16399" y="16025"/>
                  <a:pt x="17938" y="16032"/>
                  <a:pt x="18021" y="16119"/>
                </a:cubicBezTo>
                <a:cubicBezTo>
                  <a:pt x="18063" y="16164"/>
                  <a:pt x="18117" y="16167"/>
                  <a:pt x="18208" y="16123"/>
                </a:cubicBezTo>
                <a:cubicBezTo>
                  <a:pt x="18304" y="16077"/>
                  <a:pt x="18358" y="16080"/>
                  <a:pt x="18420" y="16134"/>
                </a:cubicBezTo>
                <a:cubicBezTo>
                  <a:pt x="18549" y="16246"/>
                  <a:pt x="18679" y="16160"/>
                  <a:pt x="18659" y="15976"/>
                </a:cubicBezTo>
                <a:cubicBezTo>
                  <a:pt x="18645" y="15850"/>
                  <a:pt x="18664" y="15819"/>
                  <a:pt x="18751" y="15819"/>
                </a:cubicBezTo>
                <a:cubicBezTo>
                  <a:pt x="18856" y="15819"/>
                  <a:pt x="19045" y="15677"/>
                  <a:pt x="19020" y="15618"/>
                </a:cubicBezTo>
                <a:cubicBezTo>
                  <a:pt x="19013" y="15602"/>
                  <a:pt x="19028" y="15530"/>
                  <a:pt x="19054" y="15457"/>
                </a:cubicBezTo>
                <a:cubicBezTo>
                  <a:pt x="19085" y="15372"/>
                  <a:pt x="19129" y="15340"/>
                  <a:pt x="19174" y="15368"/>
                </a:cubicBezTo>
                <a:cubicBezTo>
                  <a:pt x="19221" y="15398"/>
                  <a:pt x="19219" y="15381"/>
                  <a:pt x="19167" y="15314"/>
                </a:cubicBezTo>
                <a:cubicBezTo>
                  <a:pt x="19066" y="15183"/>
                  <a:pt x="19044" y="15189"/>
                  <a:pt x="18836" y="15403"/>
                </a:cubicBezTo>
                <a:cubicBezTo>
                  <a:pt x="18664" y="15580"/>
                  <a:pt x="18634" y="15586"/>
                  <a:pt x="18249" y="15582"/>
                </a:cubicBezTo>
                <a:cubicBezTo>
                  <a:pt x="17828" y="15578"/>
                  <a:pt x="17761" y="15551"/>
                  <a:pt x="17731" y="15360"/>
                </a:cubicBezTo>
                <a:cubicBezTo>
                  <a:pt x="17718" y="15278"/>
                  <a:pt x="17760" y="15225"/>
                  <a:pt x="17884" y="15167"/>
                </a:cubicBezTo>
                <a:cubicBezTo>
                  <a:pt x="18120" y="15058"/>
                  <a:pt x="18164" y="14833"/>
                  <a:pt x="17983" y="14662"/>
                </a:cubicBezTo>
                <a:cubicBezTo>
                  <a:pt x="17871" y="14557"/>
                  <a:pt x="17823" y="14546"/>
                  <a:pt x="17673" y="14591"/>
                </a:cubicBezTo>
                <a:cubicBezTo>
                  <a:pt x="17575" y="14620"/>
                  <a:pt x="17485" y="14644"/>
                  <a:pt x="17475" y="14644"/>
                </a:cubicBezTo>
                <a:cubicBezTo>
                  <a:pt x="17465" y="14644"/>
                  <a:pt x="17465" y="14715"/>
                  <a:pt x="17475" y="14802"/>
                </a:cubicBezTo>
                <a:lnTo>
                  <a:pt x="17492" y="14959"/>
                </a:lnTo>
                <a:lnTo>
                  <a:pt x="17175" y="14938"/>
                </a:lnTo>
                <a:cubicBezTo>
                  <a:pt x="16981" y="14926"/>
                  <a:pt x="16866" y="14941"/>
                  <a:pt x="16885" y="14974"/>
                </a:cubicBezTo>
                <a:cubicBezTo>
                  <a:pt x="16944" y="15073"/>
                  <a:pt x="16781" y="15230"/>
                  <a:pt x="16595" y="15253"/>
                </a:cubicBezTo>
                <a:cubicBezTo>
                  <a:pt x="16495" y="15265"/>
                  <a:pt x="16399" y="15288"/>
                  <a:pt x="16384" y="15303"/>
                </a:cubicBezTo>
                <a:cubicBezTo>
                  <a:pt x="16369" y="15319"/>
                  <a:pt x="16325" y="15302"/>
                  <a:pt x="16285" y="15267"/>
                </a:cubicBezTo>
                <a:cubicBezTo>
                  <a:pt x="16227" y="15217"/>
                  <a:pt x="16210" y="15233"/>
                  <a:pt x="16210" y="15350"/>
                </a:cubicBezTo>
                <a:cubicBezTo>
                  <a:pt x="16210" y="15520"/>
                  <a:pt x="16145" y="15573"/>
                  <a:pt x="15913" y="15597"/>
                </a:cubicBezTo>
                <a:cubicBezTo>
                  <a:pt x="15471" y="15641"/>
                  <a:pt x="15396" y="15659"/>
                  <a:pt x="15323" y="15722"/>
                </a:cubicBezTo>
                <a:cubicBezTo>
                  <a:pt x="15280" y="15759"/>
                  <a:pt x="15094" y="15806"/>
                  <a:pt x="14910" y="15826"/>
                </a:cubicBezTo>
                <a:cubicBezTo>
                  <a:pt x="14716" y="15847"/>
                  <a:pt x="14583" y="15890"/>
                  <a:pt x="14590" y="15926"/>
                </a:cubicBezTo>
                <a:cubicBezTo>
                  <a:pt x="14605" y="16011"/>
                  <a:pt x="14365" y="16044"/>
                  <a:pt x="14280" y="15969"/>
                </a:cubicBezTo>
                <a:cubicBezTo>
                  <a:pt x="14231" y="15927"/>
                  <a:pt x="14180" y="15929"/>
                  <a:pt x="14106" y="15983"/>
                </a:cubicBezTo>
                <a:cubicBezTo>
                  <a:pt x="13997" y="16062"/>
                  <a:pt x="13803" y="16028"/>
                  <a:pt x="13799" y="15930"/>
                </a:cubicBezTo>
                <a:cubicBezTo>
                  <a:pt x="13797" y="15899"/>
                  <a:pt x="13776" y="15819"/>
                  <a:pt x="13751" y="15751"/>
                </a:cubicBezTo>
                <a:cubicBezTo>
                  <a:pt x="13689" y="15579"/>
                  <a:pt x="13809" y="15489"/>
                  <a:pt x="14106" y="15482"/>
                </a:cubicBezTo>
                <a:cubicBezTo>
                  <a:pt x="14237" y="15479"/>
                  <a:pt x="14363" y="15455"/>
                  <a:pt x="14385" y="15432"/>
                </a:cubicBezTo>
                <a:cubicBezTo>
                  <a:pt x="14408" y="15409"/>
                  <a:pt x="14458" y="15415"/>
                  <a:pt x="14494" y="15446"/>
                </a:cubicBezTo>
                <a:cubicBezTo>
                  <a:pt x="14592" y="15532"/>
                  <a:pt x="14723" y="15459"/>
                  <a:pt x="14781" y="15285"/>
                </a:cubicBezTo>
                <a:cubicBezTo>
                  <a:pt x="14826" y="15148"/>
                  <a:pt x="14856" y="15133"/>
                  <a:pt x="15071" y="15142"/>
                </a:cubicBezTo>
                <a:cubicBezTo>
                  <a:pt x="15278" y="15151"/>
                  <a:pt x="15333" y="15125"/>
                  <a:pt x="15480" y="14959"/>
                </a:cubicBezTo>
                <a:cubicBezTo>
                  <a:pt x="15641" y="14778"/>
                  <a:pt x="15666" y="14771"/>
                  <a:pt x="15981" y="14788"/>
                </a:cubicBezTo>
                <a:cubicBezTo>
                  <a:pt x="16305" y="14804"/>
                  <a:pt x="16312" y="14801"/>
                  <a:pt x="16302" y="14662"/>
                </a:cubicBezTo>
                <a:cubicBezTo>
                  <a:pt x="16294" y="14552"/>
                  <a:pt x="16332" y="14501"/>
                  <a:pt x="16469" y="14440"/>
                </a:cubicBezTo>
                <a:cubicBezTo>
                  <a:pt x="16574" y="14393"/>
                  <a:pt x="16658" y="14387"/>
                  <a:pt x="16677" y="14419"/>
                </a:cubicBezTo>
                <a:cubicBezTo>
                  <a:pt x="16751" y="14544"/>
                  <a:pt x="16921" y="14467"/>
                  <a:pt x="16998" y="14276"/>
                </a:cubicBezTo>
                <a:lnTo>
                  <a:pt x="17076" y="14079"/>
                </a:lnTo>
                <a:lnTo>
                  <a:pt x="17386" y="14107"/>
                </a:lnTo>
                <a:cubicBezTo>
                  <a:pt x="17588" y="14125"/>
                  <a:pt x="17685" y="14113"/>
                  <a:pt x="17663" y="14075"/>
                </a:cubicBezTo>
                <a:cubicBezTo>
                  <a:pt x="17644" y="14043"/>
                  <a:pt x="17595" y="14030"/>
                  <a:pt x="17554" y="14046"/>
                </a:cubicBezTo>
                <a:cubicBezTo>
                  <a:pt x="17427" y="14097"/>
                  <a:pt x="17402" y="13965"/>
                  <a:pt x="17516" y="13846"/>
                </a:cubicBezTo>
                <a:cubicBezTo>
                  <a:pt x="17596" y="13761"/>
                  <a:pt x="17672" y="13740"/>
                  <a:pt x="17823" y="13760"/>
                </a:cubicBezTo>
                <a:cubicBezTo>
                  <a:pt x="17973" y="13780"/>
                  <a:pt x="18044" y="13760"/>
                  <a:pt x="18096" y="13685"/>
                </a:cubicBezTo>
                <a:cubicBezTo>
                  <a:pt x="18135" y="13629"/>
                  <a:pt x="18157" y="13564"/>
                  <a:pt x="18144" y="13542"/>
                </a:cubicBezTo>
                <a:cubicBezTo>
                  <a:pt x="18130" y="13519"/>
                  <a:pt x="18169" y="13473"/>
                  <a:pt x="18232" y="13438"/>
                </a:cubicBezTo>
                <a:cubicBezTo>
                  <a:pt x="18319" y="13389"/>
                  <a:pt x="18369" y="13391"/>
                  <a:pt x="18437" y="13449"/>
                </a:cubicBezTo>
                <a:cubicBezTo>
                  <a:pt x="18503" y="13504"/>
                  <a:pt x="18515" y="13505"/>
                  <a:pt x="18485" y="13452"/>
                </a:cubicBezTo>
                <a:cubicBezTo>
                  <a:pt x="18422" y="13343"/>
                  <a:pt x="18599" y="13299"/>
                  <a:pt x="18751" y="13384"/>
                </a:cubicBezTo>
                <a:cubicBezTo>
                  <a:pt x="18853" y="13441"/>
                  <a:pt x="18901" y="13441"/>
                  <a:pt x="18962" y="13388"/>
                </a:cubicBezTo>
                <a:cubicBezTo>
                  <a:pt x="19021" y="13337"/>
                  <a:pt x="19050" y="13336"/>
                  <a:pt x="19078" y="13384"/>
                </a:cubicBezTo>
                <a:cubicBezTo>
                  <a:pt x="19102" y="13425"/>
                  <a:pt x="19188" y="13436"/>
                  <a:pt x="19307" y="13413"/>
                </a:cubicBezTo>
                <a:cubicBezTo>
                  <a:pt x="19463" y="13382"/>
                  <a:pt x="19499" y="13394"/>
                  <a:pt x="19521" y="13484"/>
                </a:cubicBezTo>
                <a:cubicBezTo>
                  <a:pt x="19540" y="13560"/>
                  <a:pt x="19597" y="13592"/>
                  <a:pt x="19712" y="13592"/>
                </a:cubicBezTo>
                <a:cubicBezTo>
                  <a:pt x="19827" y="13592"/>
                  <a:pt x="19913" y="13640"/>
                  <a:pt x="19999" y="13753"/>
                </a:cubicBezTo>
                <a:cubicBezTo>
                  <a:pt x="20066" y="13842"/>
                  <a:pt x="20182" y="13922"/>
                  <a:pt x="20255" y="13928"/>
                </a:cubicBezTo>
                <a:cubicBezTo>
                  <a:pt x="20332" y="13935"/>
                  <a:pt x="20384" y="13972"/>
                  <a:pt x="20381" y="14021"/>
                </a:cubicBezTo>
                <a:cubicBezTo>
                  <a:pt x="20376" y="14087"/>
                  <a:pt x="20470" y="14110"/>
                  <a:pt x="20817" y="14122"/>
                </a:cubicBezTo>
                <a:cubicBezTo>
                  <a:pt x="21061" y="14130"/>
                  <a:pt x="21335" y="14141"/>
                  <a:pt x="21424" y="14147"/>
                </a:cubicBezTo>
                <a:cubicBezTo>
                  <a:pt x="21556" y="14155"/>
                  <a:pt x="21590" y="14131"/>
                  <a:pt x="21595" y="14032"/>
                </a:cubicBezTo>
                <a:cubicBezTo>
                  <a:pt x="21600" y="13935"/>
                  <a:pt x="21572" y="13913"/>
                  <a:pt x="21469" y="13925"/>
                </a:cubicBezTo>
                <a:cubicBezTo>
                  <a:pt x="21320" y="13942"/>
                  <a:pt x="21212" y="13790"/>
                  <a:pt x="21268" y="13638"/>
                </a:cubicBezTo>
                <a:cubicBezTo>
                  <a:pt x="21298" y="13554"/>
                  <a:pt x="21287" y="13551"/>
                  <a:pt x="21182" y="13610"/>
                </a:cubicBezTo>
                <a:cubicBezTo>
                  <a:pt x="21071" y="13672"/>
                  <a:pt x="21058" y="13656"/>
                  <a:pt x="20978" y="13441"/>
                </a:cubicBezTo>
                <a:cubicBezTo>
                  <a:pt x="20890" y="13207"/>
                  <a:pt x="20833" y="13162"/>
                  <a:pt x="20770" y="13270"/>
                </a:cubicBezTo>
                <a:cubicBezTo>
                  <a:pt x="20710" y="13371"/>
                  <a:pt x="20631" y="13264"/>
                  <a:pt x="20664" y="13126"/>
                </a:cubicBezTo>
                <a:cubicBezTo>
                  <a:pt x="20685" y="13038"/>
                  <a:pt x="20668" y="12984"/>
                  <a:pt x="20613" y="12962"/>
                </a:cubicBezTo>
                <a:cubicBezTo>
                  <a:pt x="20504" y="12918"/>
                  <a:pt x="20511" y="12140"/>
                  <a:pt x="20620" y="12163"/>
                </a:cubicBezTo>
                <a:cubicBezTo>
                  <a:pt x="20662" y="12172"/>
                  <a:pt x="20688" y="12114"/>
                  <a:pt x="20688" y="12013"/>
                </a:cubicBezTo>
                <a:cubicBezTo>
                  <a:pt x="20688" y="11922"/>
                  <a:pt x="20724" y="11816"/>
                  <a:pt x="20770" y="11777"/>
                </a:cubicBezTo>
                <a:cubicBezTo>
                  <a:pt x="20818" y="11735"/>
                  <a:pt x="20839" y="11656"/>
                  <a:pt x="20821" y="11594"/>
                </a:cubicBezTo>
                <a:cubicBezTo>
                  <a:pt x="20801" y="11529"/>
                  <a:pt x="20821" y="11477"/>
                  <a:pt x="20869" y="11458"/>
                </a:cubicBezTo>
                <a:cubicBezTo>
                  <a:pt x="20927" y="11434"/>
                  <a:pt x="20944" y="11316"/>
                  <a:pt x="20944" y="10985"/>
                </a:cubicBezTo>
                <a:cubicBezTo>
                  <a:pt x="20943" y="10743"/>
                  <a:pt x="20966" y="10385"/>
                  <a:pt x="20995" y="10194"/>
                </a:cubicBezTo>
                <a:lnTo>
                  <a:pt x="21049" y="9847"/>
                </a:lnTo>
                <a:lnTo>
                  <a:pt x="20872" y="9836"/>
                </a:lnTo>
                <a:cubicBezTo>
                  <a:pt x="20775" y="9829"/>
                  <a:pt x="20683" y="9845"/>
                  <a:pt x="20667" y="9872"/>
                </a:cubicBezTo>
                <a:cubicBezTo>
                  <a:pt x="20652" y="9899"/>
                  <a:pt x="20546" y="9911"/>
                  <a:pt x="20432" y="9900"/>
                </a:cubicBezTo>
                <a:cubicBezTo>
                  <a:pt x="20218" y="9881"/>
                  <a:pt x="19994" y="9968"/>
                  <a:pt x="19890" y="10108"/>
                </a:cubicBezTo>
                <a:cubicBezTo>
                  <a:pt x="19857" y="10152"/>
                  <a:pt x="19746" y="10191"/>
                  <a:pt x="19644" y="10194"/>
                </a:cubicBezTo>
                <a:cubicBezTo>
                  <a:pt x="19539" y="10197"/>
                  <a:pt x="19457" y="10229"/>
                  <a:pt x="19453" y="10269"/>
                </a:cubicBezTo>
                <a:cubicBezTo>
                  <a:pt x="19449" y="10309"/>
                  <a:pt x="19443" y="10369"/>
                  <a:pt x="19440" y="10402"/>
                </a:cubicBezTo>
                <a:cubicBezTo>
                  <a:pt x="19436" y="10435"/>
                  <a:pt x="19361" y="10491"/>
                  <a:pt x="19272" y="10523"/>
                </a:cubicBezTo>
                <a:cubicBezTo>
                  <a:pt x="19172" y="10560"/>
                  <a:pt x="19106" y="10628"/>
                  <a:pt x="19095" y="10706"/>
                </a:cubicBezTo>
                <a:cubicBezTo>
                  <a:pt x="19084" y="10785"/>
                  <a:pt x="19029" y="10838"/>
                  <a:pt x="18942" y="10856"/>
                </a:cubicBezTo>
                <a:cubicBezTo>
                  <a:pt x="18861" y="10874"/>
                  <a:pt x="18796" y="10935"/>
                  <a:pt x="18785" y="11003"/>
                </a:cubicBezTo>
                <a:cubicBezTo>
                  <a:pt x="18756" y="11176"/>
                  <a:pt x="18676" y="11251"/>
                  <a:pt x="18556" y="11218"/>
                </a:cubicBezTo>
                <a:cubicBezTo>
                  <a:pt x="18476" y="11196"/>
                  <a:pt x="18457" y="11213"/>
                  <a:pt x="18481" y="11279"/>
                </a:cubicBezTo>
                <a:cubicBezTo>
                  <a:pt x="18521" y="11387"/>
                  <a:pt x="18308" y="11625"/>
                  <a:pt x="18222" y="11569"/>
                </a:cubicBezTo>
                <a:cubicBezTo>
                  <a:pt x="18188" y="11547"/>
                  <a:pt x="18174" y="11553"/>
                  <a:pt x="18191" y="11583"/>
                </a:cubicBezTo>
                <a:cubicBezTo>
                  <a:pt x="18209" y="11613"/>
                  <a:pt x="18201" y="11674"/>
                  <a:pt x="18174" y="11719"/>
                </a:cubicBezTo>
                <a:cubicBezTo>
                  <a:pt x="18146" y="11768"/>
                  <a:pt x="18151" y="11831"/>
                  <a:pt x="18185" y="11873"/>
                </a:cubicBezTo>
                <a:cubicBezTo>
                  <a:pt x="18248" y="11953"/>
                  <a:pt x="18195" y="12083"/>
                  <a:pt x="18120" y="12034"/>
                </a:cubicBezTo>
                <a:cubicBezTo>
                  <a:pt x="18039" y="11982"/>
                  <a:pt x="17835" y="12236"/>
                  <a:pt x="17864" y="12353"/>
                </a:cubicBezTo>
                <a:cubicBezTo>
                  <a:pt x="17899" y="12495"/>
                  <a:pt x="17791" y="12583"/>
                  <a:pt x="17632" y="12539"/>
                </a:cubicBezTo>
                <a:cubicBezTo>
                  <a:pt x="17561" y="12520"/>
                  <a:pt x="17517" y="12528"/>
                  <a:pt x="17533" y="12557"/>
                </a:cubicBezTo>
                <a:cubicBezTo>
                  <a:pt x="17635" y="12737"/>
                  <a:pt x="17283" y="12997"/>
                  <a:pt x="17141" y="12847"/>
                </a:cubicBezTo>
                <a:cubicBezTo>
                  <a:pt x="17076" y="12779"/>
                  <a:pt x="17073" y="12380"/>
                  <a:pt x="17131" y="12034"/>
                </a:cubicBezTo>
                <a:cubicBezTo>
                  <a:pt x="17161" y="11856"/>
                  <a:pt x="17196" y="11802"/>
                  <a:pt x="17291" y="11787"/>
                </a:cubicBezTo>
                <a:cubicBezTo>
                  <a:pt x="17403" y="11771"/>
                  <a:pt x="17410" y="11736"/>
                  <a:pt x="17410" y="11404"/>
                </a:cubicBezTo>
                <a:cubicBezTo>
                  <a:pt x="17410" y="11080"/>
                  <a:pt x="17431" y="11024"/>
                  <a:pt x="17577" y="10860"/>
                </a:cubicBezTo>
                <a:cubicBezTo>
                  <a:pt x="17668" y="10759"/>
                  <a:pt x="17741" y="10642"/>
                  <a:pt x="17741" y="10602"/>
                </a:cubicBezTo>
                <a:cubicBezTo>
                  <a:pt x="17741" y="10492"/>
                  <a:pt x="17880" y="10394"/>
                  <a:pt x="17980" y="10434"/>
                </a:cubicBezTo>
                <a:cubicBezTo>
                  <a:pt x="18048" y="10461"/>
                  <a:pt x="18069" y="10433"/>
                  <a:pt x="18069" y="10316"/>
                </a:cubicBezTo>
                <a:cubicBezTo>
                  <a:pt x="18069" y="10199"/>
                  <a:pt x="18105" y="10150"/>
                  <a:pt x="18229" y="10105"/>
                </a:cubicBezTo>
                <a:cubicBezTo>
                  <a:pt x="18344" y="10062"/>
                  <a:pt x="18394" y="10004"/>
                  <a:pt x="18406" y="9893"/>
                </a:cubicBezTo>
                <a:cubicBezTo>
                  <a:pt x="18422" y="9746"/>
                  <a:pt x="18435" y="9740"/>
                  <a:pt x="18730" y="9750"/>
                </a:cubicBezTo>
                <a:lnTo>
                  <a:pt x="19037" y="9761"/>
                </a:lnTo>
                <a:lnTo>
                  <a:pt x="19064" y="9528"/>
                </a:lnTo>
                <a:cubicBezTo>
                  <a:pt x="19099" y="9260"/>
                  <a:pt x="19069" y="9138"/>
                  <a:pt x="18966" y="9138"/>
                </a:cubicBezTo>
                <a:cubicBezTo>
                  <a:pt x="18925" y="9138"/>
                  <a:pt x="18848" y="9061"/>
                  <a:pt x="18795" y="8966"/>
                </a:cubicBezTo>
                <a:cubicBezTo>
                  <a:pt x="18691" y="8780"/>
                  <a:pt x="18639" y="8763"/>
                  <a:pt x="18427" y="8848"/>
                </a:cubicBezTo>
                <a:cubicBezTo>
                  <a:pt x="18342" y="8882"/>
                  <a:pt x="18279" y="8884"/>
                  <a:pt x="18260" y="8851"/>
                </a:cubicBezTo>
                <a:cubicBezTo>
                  <a:pt x="18242" y="8822"/>
                  <a:pt x="18139" y="8801"/>
                  <a:pt x="18034" y="8805"/>
                </a:cubicBezTo>
                <a:cubicBezTo>
                  <a:pt x="17807" y="8814"/>
                  <a:pt x="17723" y="8742"/>
                  <a:pt x="17748" y="8558"/>
                </a:cubicBezTo>
                <a:cubicBezTo>
                  <a:pt x="17760" y="8466"/>
                  <a:pt x="17813" y="8413"/>
                  <a:pt x="17908" y="8393"/>
                </a:cubicBezTo>
                <a:cubicBezTo>
                  <a:pt x="18030" y="8368"/>
                  <a:pt x="18048" y="8335"/>
                  <a:pt x="18052" y="8135"/>
                </a:cubicBezTo>
                <a:cubicBezTo>
                  <a:pt x="18054" y="8009"/>
                  <a:pt x="18083" y="7767"/>
                  <a:pt x="18116" y="7598"/>
                </a:cubicBezTo>
                <a:cubicBezTo>
                  <a:pt x="18155" y="7400"/>
                  <a:pt x="18157" y="7256"/>
                  <a:pt x="18123" y="7190"/>
                </a:cubicBezTo>
                <a:cubicBezTo>
                  <a:pt x="18061" y="7067"/>
                  <a:pt x="18101" y="7015"/>
                  <a:pt x="18256" y="7015"/>
                </a:cubicBezTo>
                <a:cubicBezTo>
                  <a:pt x="18370" y="7015"/>
                  <a:pt x="18371" y="6997"/>
                  <a:pt x="18369" y="5998"/>
                </a:cubicBezTo>
                <a:cubicBezTo>
                  <a:pt x="18368" y="5438"/>
                  <a:pt x="18349" y="4949"/>
                  <a:pt x="18324" y="4909"/>
                </a:cubicBezTo>
                <a:cubicBezTo>
                  <a:pt x="18300" y="4870"/>
                  <a:pt x="18296" y="4812"/>
                  <a:pt x="18314" y="4781"/>
                </a:cubicBezTo>
                <a:cubicBezTo>
                  <a:pt x="18333" y="4749"/>
                  <a:pt x="18321" y="4723"/>
                  <a:pt x="18290" y="4723"/>
                </a:cubicBezTo>
                <a:cubicBezTo>
                  <a:pt x="18259" y="4723"/>
                  <a:pt x="18191" y="4621"/>
                  <a:pt x="18137" y="4498"/>
                </a:cubicBezTo>
                <a:cubicBezTo>
                  <a:pt x="18054" y="4309"/>
                  <a:pt x="18026" y="4284"/>
                  <a:pt x="17953" y="4340"/>
                </a:cubicBezTo>
                <a:cubicBezTo>
                  <a:pt x="17830" y="4434"/>
                  <a:pt x="17773" y="4654"/>
                  <a:pt x="17847" y="4748"/>
                </a:cubicBezTo>
                <a:cubicBezTo>
                  <a:pt x="17886" y="4798"/>
                  <a:pt x="17888" y="4841"/>
                  <a:pt x="17854" y="4863"/>
                </a:cubicBezTo>
                <a:cubicBezTo>
                  <a:pt x="17824" y="4882"/>
                  <a:pt x="17804" y="5099"/>
                  <a:pt x="17806" y="5346"/>
                </a:cubicBezTo>
                <a:cubicBezTo>
                  <a:pt x="17809" y="5822"/>
                  <a:pt x="17752" y="6000"/>
                  <a:pt x="17571" y="6102"/>
                </a:cubicBezTo>
                <a:cubicBezTo>
                  <a:pt x="17490" y="6147"/>
                  <a:pt x="17462" y="6214"/>
                  <a:pt x="17468" y="6345"/>
                </a:cubicBezTo>
                <a:cubicBezTo>
                  <a:pt x="17488" y="6720"/>
                  <a:pt x="17464" y="6825"/>
                  <a:pt x="17308" y="7004"/>
                </a:cubicBezTo>
                <a:cubicBezTo>
                  <a:pt x="17220" y="7105"/>
                  <a:pt x="17140" y="7243"/>
                  <a:pt x="17131" y="7312"/>
                </a:cubicBezTo>
                <a:cubicBezTo>
                  <a:pt x="17115" y="7421"/>
                  <a:pt x="17074" y="7437"/>
                  <a:pt x="16796" y="7448"/>
                </a:cubicBezTo>
                <a:cubicBezTo>
                  <a:pt x="16534" y="7459"/>
                  <a:pt x="16471" y="7442"/>
                  <a:pt x="16425" y="7351"/>
                </a:cubicBezTo>
                <a:cubicBezTo>
                  <a:pt x="16354" y="7212"/>
                  <a:pt x="16284" y="7258"/>
                  <a:pt x="16183" y="7512"/>
                </a:cubicBezTo>
                <a:cubicBezTo>
                  <a:pt x="16138" y="7623"/>
                  <a:pt x="16055" y="7728"/>
                  <a:pt x="15995" y="7745"/>
                </a:cubicBezTo>
                <a:cubicBezTo>
                  <a:pt x="15935" y="7762"/>
                  <a:pt x="15882" y="7809"/>
                  <a:pt x="15882" y="7849"/>
                </a:cubicBezTo>
                <a:cubicBezTo>
                  <a:pt x="15882" y="8021"/>
                  <a:pt x="15451" y="8192"/>
                  <a:pt x="15303" y="8078"/>
                </a:cubicBezTo>
                <a:cubicBezTo>
                  <a:pt x="15213" y="8009"/>
                  <a:pt x="15214" y="7998"/>
                  <a:pt x="15303" y="7856"/>
                </a:cubicBezTo>
                <a:cubicBezTo>
                  <a:pt x="15354" y="7773"/>
                  <a:pt x="15422" y="7706"/>
                  <a:pt x="15453" y="7706"/>
                </a:cubicBezTo>
                <a:cubicBezTo>
                  <a:pt x="15484" y="7706"/>
                  <a:pt x="15500" y="7648"/>
                  <a:pt x="15490" y="7577"/>
                </a:cubicBezTo>
                <a:cubicBezTo>
                  <a:pt x="15477" y="7474"/>
                  <a:pt x="15511" y="7435"/>
                  <a:pt x="15654" y="7391"/>
                </a:cubicBezTo>
                <a:cubicBezTo>
                  <a:pt x="15768" y="7356"/>
                  <a:pt x="15826" y="7303"/>
                  <a:pt x="15818" y="7247"/>
                </a:cubicBezTo>
                <a:cubicBezTo>
                  <a:pt x="15797" y="7117"/>
                  <a:pt x="15875" y="7015"/>
                  <a:pt x="15995" y="7015"/>
                </a:cubicBezTo>
                <a:cubicBezTo>
                  <a:pt x="16111" y="7015"/>
                  <a:pt x="16120" y="6987"/>
                  <a:pt x="16108" y="6632"/>
                </a:cubicBezTo>
                <a:cubicBezTo>
                  <a:pt x="16103" y="6500"/>
                  <a:pt x="16126" y="6377"/>
                  <a:pt x="16159" y="6356"/>
                </a:cubicBezTo>
                <a:cubicBezTo>
                  <a:pt x="16200" y="6329"/>
                  <a:pt x="16196" y="6294"/>
                  <a:pt x="16152" y="6238"/>
                </a:cubicBezTo>
                <a:cubicBezTo>
                  <a:pt x="16103" y="6176"/>
                  <a:pt x="16109" y="6151"/>
                  <a:pt x="16169" y="6127"/>
                </a:cubicBezTo>
                <a:cubicBezTo>
                  <a:pt x="16231" y="6102"/>
                  <a:pt x="16238" y="6033"/>
                  <a:pt x="16200" y="5794"/>
                </a:cubicBezTo>
                <a:cubicBezTo>
                  <a:pt x="16174" y="5629"/>
                  <a:pt x="16137" y="5402"/>
                  <a:pt x="16121" y="5289"/>
                </a:cubicBezTo>
                <a:cubicBezTo>
                  <a:pt x="16094" y="5099"/>
                  <a:pt x="16077" y="5085"/>
                  <a:pt x="15900" y="5078"/>
                </a:cubicBezTo>
                <a:cubicBezTo>
                  <a:pt x="15794" y="5074"/>
                  <a:pt x="15673" y="5040"/>
                  <a:pt x="15630" y="5003"/>
                </a:cubicBezTo>
                <a:cubicBezTo>
                  <a:pt x="15570" y="4951"/>
                  <a:pt x="15520" y="4951"/>
                  <a:pt x="15415" y="5010"/>
                </a:cubicBezTo>
                <a:cubicBezTo>
                  <a:pt x="15191" y="5136"/>
                  <a:pt x="15152" y="5006"/>
                  <a:pt x="15340" y="4766"/>
                </a:cubicBezTo>
                <a:cubicBezTo>
                  <a:pt x="15469" y="4603"/>
                  <a:pt x="15515" y="4474"/>
                  <a:pt x="15548" y="4183"/>
                </a:cubicBezTo>
                <a:cubicBezTo>
                  <a:pt x="15573" y="3963"/>
                  <a:pt x="15629" y="3764"/>
                  <a:pt x="15685" y="3699"/>
                </a:cubicBezTo>
                <a:cubicBezTo>
                  <a:pt x="15741" y="3633"/>
                  <a:pt x="15788" y="3465"/>
                  <a:pt x="15801" y="3280"/>
                </a:cubicBezTo>
                <a:cubicBezTo>
                  <a:pt x="15820" y="2993"/>
                  <a:pt x="15832" y="2976"/>
                  <a:pt x="15958" y="2990"/>
                </a:cubicBezTo>
                <a:cubicBezTo>
                  <a:pt x="16080" y="3005"/>
                  <a:pt x="16093" y="2983"/>
                  <a:pt x="16111" y="2747"/>
                </a:cubicBezTo>
                <a:cubicBezTo>
                  <a:pt x="16122" y="2605"/>
                  <a:pt x="16121" y="2460"/>
                  <a:pt x="16111" y="2428"/>
                </a:cubicBezTo>
                <a:cubicBezTo>
                  <a:pt x="16101" y="2396"/>
                  <a:pt x="15972" y="2371"/>
                  <a:pt x="15824" y="2371"/>
                </a:cubicBezTo>
                <a:cubicBezTo>
                  <a:pt x="15624" y="2371"/>
                  <a:pt x="15555" y="2394"/>
                  <a:pt x="15555" y="2457"/>
                </a:cubicBezTo>
                <a:cubicBezTo>
                  <a:pt x="15555" y="2583"/>
                  <a:pt x="15249" y="2724"/>
                  <a:pt x="15020" y="2704"/>
                </a:cubicBezTo>
                <a:cubicBezTo>
                  <a:pt x="14861" y="2690"/>
                  <a:pt x="14818" y="2661"/>
                  <a:pt x="14818" y="2572"/>
                </a:cubicBezTo>
                <a:cubicBezTo>
                  <a:pt x="14818" y="2504"/>
                  <a:pt x="14757" y="2427"/>
                  <a:pt x="14668" y="2382"/>
                </a:cubicBezTo>
                <a:cubicBezTo>
                  <a:pt x="14569" y="2332"/>
                  <a:pt x="14518" y="2263"/>
                  <a:pt x="14518" y="2174"/>
                </a:cubicBezTo>
                <a:cubicBezTo>
                  <a:pt x="14518" y="2064"/>
                  <a:pt x="14483" y="2035"/>
                  <a:pt x="14307" y="2006"/>
                </a:cubicBezTo>
                <a:cubicBezTo>
                  <a:pt x="14190" y="1986"/>
                  <a:pt x="13985" y="1987"/>
                  <a:pt x="13853" y="2006"/>
                </a:cubicBezTo>
                <a:lnTo>
                  <a:pt x="13615" y="2038"/>
                </a:lnTo>
                <a:lnTo>
                  <a:pt x="13615" y="2335"/>
                </a:lnTo>
                <a:cubicBezTo>
                  <a:pt x="13618" y="2732"/>
                  <a:pt x="13524" y="3025"/>
                  <a:pt x="13383" y="3048"/>
                </a:cubicBezTo>
                <a:cubicBezTo>
                  <a:pt x="13308" y="3060"/>
                  <a:pt x="13264" y="3116"/>
                  <a:pt x="13253" y="3220"/>
                </a:cubicBezTo>
                <a:cubicBezTo>
                  <a:pt x="13239" y="3349"/>
                  <a:pt x="13209" y="3374"/>
                  <a:pt x="13072" y="3374"/>
                </a:cubicBezTo>
                <a:cubicBezTo>
                  <a:pt x="12944" y="3374"/>
                  <a:pt x="12905" y="3347"/>
                  <a:pt x="12892" y="3245"/>
                </a:cubicBezTo>
                <a:cubicBezTo>
                  <a:pt x="12882" y="3173"/>
                  <a:pt x="12803" y="3031"/>
                  <a:pt x="12714" y="2930"/>
                </a:cubicBezTo>
                <a:cubicBezTo>
                  <a:pt x="12626" y="2828"/>
                  <a:pt x="12557" y="2705"/>
                  <a:pt x="12561" y="2657"/>
                </a:cubicBezTo>
                <a:cubicBezTo>
                  <a:pt x="12578" y="2458"/>
                  <a:pt x="12548" y="2381"/>
                  <a:pt x="12445" y="2353"/>
                </a:cubicBezTo>
                <a:cubicBezTo>
                  <a:pt x="12283" y="2309"/>
                  <a:pt x="12298" y="1969"/>
                  <a:pt x="12475" y="1687"/>
                </a:cubicBezTo>
                <a:cubicBezTo>
                  <a:pt x="12574" y="1531"/>
                  <a:pt x="12607" y="1423"/>
                  <a:pt x="12581" y="1336"/>
                </a:cubicBezTo>
                <a:cubicBezTo>
                  <a:pt x="12552" y="1241"/>
                  <a:pt x="12582" y="1174"/>
                  <a:pt x="12707" y="1053"/>
                </a:cubicBezTo>
                <a:cubicBezTo>
                  <a:pt x="12798" y="967"/>
                  <a:pt x="12881" y="835"/>
                  <a:pt x="12892" y="760"/>
                </a:cubicBezTo>
                <a:cubicBezTo>
                  <a:pt x="12905" y="659"/>
                  <a:pt x="12948" y="616"/>
                  <a:pt x="13059" y="602"/>
                </a:cubicBezTo>
                <a:cubicBezTo>
                  <a:pt x="13199" y="585"/>
                  <a:pt x="13209" y="567"/>
                  <a:pt x="13209" y="305"/>
                </a:cubicBezTo>
                <a:cubicBezTo>
                  <a:pt x="13209" y="-17"/>
                  <a:pt x="13202" y="-17"/>
                  <a:pt x="12683" y="12"/>
                </a:cubicBezTo>
                <a:close/>
                <a:moveTo>
                  <a:pt x="21199" y="9883"/>
                </a:moveTo>
                <a:cubicBezTo>
                  <a:pt x="21188" y="9883"/>
                  <a:pt x="21179" y="9921"/>
                  <a:pt x="21179" y="9968"/>
                </a:cubicBezTo>
                <a:cubicBezTo>
                  <a:pt x="21179" y="10016"/>
                  <a:pt x="21201" y="10054"/>
                  <a:pt x="21230" y="10054"/>
                </a:cubicBezTo>
                <a:cubicBezTo>
                  <a:pt x="21259" y="10054"/>
                  <a:pt x="21271" y="10016"/>
                  <a:pt x="21254" y="9968"/>
                </a:cubicBezTo>
                <a:cubicBezTo>
                  <a:pt x="21237" y="9921"/>
                  <a:pt x="21211" y="9883"/>
                  <a:pt x="21199" y="9883"/>
                </a:cubicBezTo>
                <a:close/>
              </a:path>
            </a:pathLst>
          </a:custGeom>
          <a:ln w="3175">
            <a:miter lim="400000"/>
          </a:ln>
        </p:spPr>
      </p:pic>
      <p:pic>
        <p:nvPicPr>
          <p:cNvPr id="318" name="Image" descr="Image"/>
          <p:cNvPicPr>
            <a:picLocks noChangeAspect="1"/>
          </p:cNvPicPr>
          <p:nvPr/>
        </p:nvPicPr>
        <p:blipFill>
          <a:blip r:embed="rId4">
            <a:extLst/>
          </a:blip>
          <a:srcRect l="20785" t="3922" r="20781" b="4884"/>
          <a:stretch>
            <a:fillRect/>
          </a:stretch>
        </p:blipFill>
        <p:spPr>
          <a:xfrm>
            <a:off x="6928536" y="4516109"/>
            <a:ext cx="1691085" cy="1759478"/>
          </a:xfrm>
          <a:custGeom>
            <a:avLst/>
            <a:gdLst/>
            <a:ahLst/>
            <a:cxnLst>
              <a:cxn ang="0">
                <a:pos x="wd2" y="hd2"/>
              </a:cxn>
              <a:cxn ang="5400000">
                <a:pos x="wd2" y="hd2"/>
              </a:cxn>
              <a:cxn ang="10800000">
                <a:pos x="wd2" y="hd2"/>
              </a:cxn>
              <a:cxn ang="16200000">
                <a:pos x="wd2" y="hd2"/>
              </a:cxn>
            </a:cxnLst>
            <a:rect l="0" t="0" r="r" b="b"/>
            <a:pathLst>
              <a:path w="21597" h="21592" fill="norm" stroke="1" extrusionOk="0">
                <a:moveTo>
                  <a:pt x="11201" y="2"/>
                </a:moveTo>
                <a:cubicBezTo>
                  <a:pt x="11048" y="-8"/>
                  <a:pt x="10909" y="29"/>
                  <a:pt x="10852" y="119"/>
                </a:cubicBezTo>
                <a:cubicBezTo>
                  <a:pt x="10808" y="187"/>
                  <a:pt x="10603" y="229"/>
                  <a:pt x="10395" y="216"/>
                </a:cubicBezTo>
                <a:cubicBezTo>
                  <a:pt x="10188" y="203"/>
                  <a:pt x="9937" y="219"/>
                  <a:pt x="9838" y="250"/>
                </a:cubicBezTo>
                <a:cubicBezTo>
                  <a:pt x="9219" y="450"/>
                  <a:pt x="8565" y="546"/>
                  <a:pt x="8464" y="450"/>
                </a:cubicBezTo>
                <a:cubicBezTo>
                  <a:pt x="8284" y="279"/>
                  <a:pt x="8142" y="325"/>
                  <a:pt x="8180" y="543"/>
                </a:cubicBezTo>
                <a:cubicBezTo>
                  <a:pt x="8207" y="695"/>
                  <a:pt x="8133" y="740"/>
                  <a:pt x="7851" y="742"/>
                </a:cubicBezTo>
                <a:cubicBezTo>
                  <a:pt x="7547" y="744"/>
                  <a:pt x="7298" y="925"/>
                  <a:pt x="6432" y="1780"/>
                </a:cubicBezTo>
                <a:cubicBezTo>
                  <a:pt x="5717" y="2484"/>
                  <a:pt x="5401" y="2879"/>
                  <a:pt x="5438" y="3017"/>
                </a:cubicBezTo>
                <a:cubicBezTo>
                  <a:pt x="5468" y="3128"/>
                  <a:pt x="5415" y="3283"/>
                  <a:pt x="5322" y="3358"/>
                </a:cubicBezTo>
                <a:cubicBezTo>
                  <a:pt x="5228" y="3433"/>
                  <a:pt x="5183" y="3586"/>
                  <a:pt x="5220" y="3699"/>
                </a:cubicBezTo>
                <a:cubicBezTo>
                  <a:pt x="5257" y="3811"/>
                  <a:pt x="5235" y="3937"/>
                  <a:pt x="5170" y="3976"/>
                </a:cubicBezTo>
                <a:cubicBezTo>
                  <a:pt x="5104" y="4015"/>
                  <a:pt x="5077" y="4122"/>
                  <a:pt x="5114" y="4215"/>
                </a:cubicBezTo>
                <a:cubicBezTo>
                  <a:pt x="5153" y="4314"/>
                  <a:pt x="5092" y="4417"/>
                  <a:pt x="4962" y="4468"/>
                </a:cubicBezTo>
                <a:cubicBezTo>
                  <a:pt x="4727" y="4560"/>
                  <a:pt x="4629" y="5192"/>
                  <a:pt x="4855" y="5155"/>
                </a:cubicBezTo>
                <a:cubicBezTo>
                  <a:pt x="5084" y="5117"/>
                  <a:pt x="5071" y="6641"/>
                  <a:pt x="4840" y="7064"/>
                </a:cubicBezTo>
                <a:cubicBezTo>
                  <a:pt x="4683" y="7351"/>
                  <a:pt x="4643" y="7670"/>
                  <a:pt x="4668" y="8369"/>
                </a:cubicBezTo>
                <a:cubicBezTo>
                  <a:pt x="4686" y="8877"/>
                  <a:pt x="4754" y="9354"/>
                  <a:pt x="4820" y="9431"/>
                </a:cubicBezTo>
                <a:cubicBezTo>
                  <a:pt x="4885" y="9508"/>
                  <a:pt x="4908" y="9617"/>
                  <a:pt x="4871" y="9674"/>
                </a:cubicBezTo>
                <a:cubicBezTo>
                  <a:pt x="4833" y="9732"/>
                  <a:pt x="4774" y="10866"/>
                  <a:pt x="4739" y="12192"/>
                </a:cubicBezTo>
                <a:cubicBezTo>
                  <a:pt x="4687" y="14161"/>
                  <a:pt x="4644" y="14629"/>
                  <a:pt x="4495" y="14735"/>
                </a:cubicBezTo>
                <a:cubicBezTo>
                  <a:pt x="4396" y="14806"/>
                  <a:pt x="3978" y="14930"/>
                  <a:pt x="3568" y="15007"/>
                </a:cubicBezTo>
                <a:cubicBezTo>
                  <a:pt x="2669" y="15178"/>
                  <a:pt x="2064" y="15461"/>
                  <a:pt x="1611" y="15923"/>
                </a:cubicBezTo>
                <a:cubicBezTo>
                  <a:pt x="1425" y="16113"/>
                  <a:pt x="1223" y="16240"/>
                  <a:pt x="1165" y="16205"/>
                </a:cubicBezTo>
                <a:cubicBezTo>
                  <a:pt x="1108" y="16171"/>
                  <a:pt x="1073" y="16212"/>
                  <a:pt x="1089" y="16298"/>
                </a:cubicBezTo>
                <a:cubicBezTo>
                  <a:pt x="1152" y="16621"/>
                  <a:pt x="679" y="18308"/>
                  <a:pt x="471" y="18499"/>
                </a:cubicBezTo>
                <a:cubicBezTo>
                  <a:pt x="304" y="18654"/>
                  <a:pt x="277" y="18777"/>
                  <a:pt x="354" y="19035"/>
                </a:cubicBezTo>
                <a:cubicBezTo>
                  <a:pt x="421" y="19257"/>
                  <a:pt x="375" y="19714"/>
                  <a:pt x="228" y="20394"/>
                </a:cubicBezTo>
                <a:cubicBezTo>
                  <a:pt x="105" y="20958"/>
                  <a:pt x="2" y="21462"/>
                  <a:pt x="0" y="21509"/>
                </a:cubicBezTo>
                <a:cubicBezTo>
                  <a:pt x="-3" y="21557"/>
                  <a:pt x="4856" y="21592"/>
                  <a:pt x="10796" y="21592"/>
                </a:cubicBezTo>
                <a:cubicBezTo>
                  <a:pt x="16736" y="21592"/>
                  <a:pt x="21597" y="21575"/>
                  <a:pt x="21597" y="21553"/>
                </a:cubicBezTo>
                <a:cubicBezTo>
                  <a:pt x="21597" y="21531"/>
                  <a:pt x="21435" y="20748"/>
                  <a:pt x="21237" y="19809"/>
                </a:cubicBezTo>
                <a:cubicBezTo>
                  <a:pt x="20993" y="18648"/>
                  <a:pt x="20906" y="17954"/>
                  <a:pt x="20958" y="17637"/>
                </a:cubicBezTo>
                <a:cubicBezTo>
                  <a:pt x="21014" y="17300"/>
                  <a:pt x="20998" y="17193"/>
                  <a:pt x="20898" y="17253"/>
                </a:cubicBezTo>
                <a:cubicBezTo>
                  <a:pt x="20707" y="17366"/>
                  <a:pt x="20527" y="16870"/>
                  <a:pt x="20609" y="16459"/>
                </a:cubicBezTo>
                <a:cubicBezTo>
                  <a:pt x="20662" y="16191"/>
                  <a:pt x="20635" y="16139"/>
                  <a:pt x="20482" y="16196"/>
                </a:cubicBezTo>
                <a:cubicBezTo>
                  <a:pt x="20378" y="16234"/>
                  <a:pt x="20231" y="16190"/>
                  <a:pt x="20152" y="16098"/>
                </a:cubicBezTo>
                <a:cubicBezTo>
                  <a:pt x="20074" y="16007"/>
                  <a:pt x="20040" y="15933"/>
                  <a:pt x="20081" y="15933"/>
                </a:cubicBezTo>
                <a:cubicBezTo>
                  <a:pt x="20123" y="15933"/>
                  <a:pt x="20065" y="15840"/>
                  <a:pt x="19950" y="15723"/>
                </a:cubicBezTo>
                <a:cubicBezTo>
                  <a:pt x="19834" y="15607"/>
                  <a:pt x="19716" y="15524"/>
                  <a:pt x="19691" y="15543"/>
                </a:cubicBezTo>
                <a:cubicBezTo>
                  <a:pt x="19573" y="15632"/>
                  <a:pt x="19214" y="15333"/>
                  <a:pt x="19271" y="15192"/>
                </a:cubicBezTo>
                <a:cubicBezTo>
                  <a:pt x="19320" y="15068"/>
                  <a:pt x="19181" y="15036"/>
                  <a:pt x="18637" y="15037"/>
                </a:cubicBezTo>
                <a:cubicBezTo>
                  <a:pt x="18253" y="15037"/>
                  <a:pt x="17720" y="14964"/>
                  <a:pt x="17456" y="14876"/>
                </a:cubicBezTo>
                <a:lnTo>
                  <a:pt x="16979" y="14715"/>
                </a:lnTo>
                <a:lnTo>
                  <a:pt x="17015" y="13410"/>
                </a:lnTo>
                <a:cubicBezTo>
                  <a:pt x="17039" y="12532"/>
                  <a:pt x="17003" y="12049"/>
                  <a:pt x="16909" y="11939"/>
                </a:cubicBezTo>
                <a:cubicBezTo>
                  <a:pt x="16814" y="11830"/>
                  <a:pt x="16797" y="11574"/>
                  <a:pt x="16853" y="11170"/>
                </a:cubicBezTo>
                <a:cubicBezTo>
                  <a:pt x="17010" y="10035"/>
                  <a:pt x="17024" y="9576"/>
                  <a:pt x="16909" y="9645"/>
                </a:cubicBezTo>
                <a:cubicBezTo>
                  <a:pt x="16846" y="9682"/>
                  <a:pt x="16770" y="9646"/>
                  <a:pt x="16741" y="9562"/>
                </a:cubicBezTo>
                <a:cubicBezTo>
                  <a:pt x="16635" y="9256"/>
                  <a:pt x="16588" y="5186"/>
                  <a:pt x="16691" y="5126"/>
                </a:cubicBezTo>
                <a:cubicBezTo>
                  <a:pt x="16871" y="5018"/>
                  <a:pt x="16810" y="4591"/>
                  <a:pt x="16589" y="4434"/>
                </a:cubicBezTo>
                <a:cubicBezTo>
                  <a:pt x="16421" y="4314"/>
                  <a:pt x="16408" y="4254"/>
                  <a:pt x="16528" y="4137"/>
                </a:cubicBezTo>
                <a:cubicBezTo>
                  <a:pt x="16746" y="3924"/>
                  <a:pt x="16713" y="3727"/>
                  <a:pt x="16447" y="3660"/>
                </a:cubicBezTo>
                <a:cubicBezTo>
                  <a:pt x="16274" y="3616"/>
                  <a:pt x="16232" y="3538"/>
                  <a:pt x="16285" y="3343"/>
                </a:cubicBezTo>
                <a:cubicBezTo>
                  <a:pt x="16334" y="3164"/>
                  <a:pt x="16285" y="3030"/>
                  <a:pt x="16128" y="2919"/>
                </a:cubicBezTo>
                <a:cubicBezTo>
                  <a:pt x="16002" y="2831"/>
                  <a:pt x="15893" y="2707"/>
                  <a:pt x="15885" y="2647"/>
                </a:cubicBezTo>
                <a:cubicBezTo>
                  <a:pt x="15876" y="2586"/>
                  <a:pt x="15862" y="2467"/>
                  <a:pt x="15854" y="2379"/>
                </a:cubicBezTo>
                <a:cubicBezTo>
                  <a:pt x="15846" y="2291"/>
                  <a:pt x="15724" y="2190"/>
                  <a:pt x="15586" y="2155"/>
                </a:cubicBezTo>
                <a:cubicBezTo>
                  <a:pt x="15447" y="2120"/>
                  <a:pt x="15364" y="2040"/>
                  <a:pt x="15403" y="1979"/>
                </a:cubicBezTo>
                <a:cubicBezTo>
                  <a:pt x="15442" y="1919"/>
                  <a:pt x="15364" y="1844"/>
                  <a:pt x="15226" y="1809"/>
                </a:cubicBezTo>
                <a:cubicBezTo>
                  <a:pt x="15066" y="1769"/>
                  <a:pt x="15006" y="1694"/>
                  <a:pt x="15064" y="1604"/>
                </a:cubicBezTo>
                <a:cubicBezTo>
                  <a:pt x="15118" y="1520"/>
                  <a:pt x="15103" y="1492"/>
                  <a:pt x="15028" y="1536"/>
                </a:cubicBezTo>
                <a:cubicBezTo>
                  <a:pt x="14873" y="1629"/>
                  <a:pt x="14607" y="1339"/>
                  <a:pt x="14729" y="1210"/>
                </a:cubicBezTo>
                <a:cubicBezTo>
                  <a:pt x="14778" y="1158"/>
                  <a:pt x="14720" y="1145"/>
                  <a:pt x="14602" y="1186"/>
                </a:cubicBezTo>
                <a:cubicBezTo>
                  <a:pt x="14447" y="1239"/>
                  <a:pt x="14359" y="1186"/>
                  <a:pt x="14278" y="981"/>
                </a:cubicBezTo>
                <a:cubicBezTo>
                  <a:pt x="14185" y="746"/>
                  <a:pt x="14091" y="700"/>
                  <a:pt x="13725" y="713"/>
                </a:cubicBezTo>
                <a:cubicBezTo>
                  <a:pt x="13463" y="723"/>
                  <a:pt x="13232" y="658"/>
                  <a:pt x="13153" y="557"/>
                </a:cubicBezTo>
                <a:cubicBezTo>
                  <a:pt x="13073" y="457"/>
                  <a:pt x="12779" y="381"/>
                  <a:pt x="12428" y="367"/>
                </a:cubicBezTo>
                <a:cubicBezTo>
                  <a:pt x="12101" y="355"/>
                  <a:pt x="11749" y="270"/>
                  <a:pt x="11637" y="173"/>
                </a:cubicBezTo>
                <a:cubicBezTo>
                  <a:pt x="11521" y="71"/>
                  <a:pt x="11355" y="12"/>
                  <a:pt x="11201" y="2"/>
                </a:cubicBezTo>
                <a:close/>
              </a:path>
            </a:pathLst>
          </a:custGeom>
          <a:ln w="3175">
            <a:miter lim="400000"/>
          </a:ln>
        </p:spPr>
      </p:pic>
      <p:pic>
        <p:nvPicPr>
          <p:cNvPr id="319" name="Image" descr="Image"/>
          <p:cNvPicPr>
            <a:picLocks noChangeAspect="1"/>
          </p:cNvPicPr>
          <p:nvPr/>
        </p:nvPicPr>
        <p:blipFill>
          <a:blip r:embed="rId5">
            <a:extLst/>
          </a:blip>
          <a:stretch>
            <a:fillRect/>
          </a:stretch>
        </p:blipFill>
        <p:spPr>
          <a:xfrm>
            <a:off x="9812753" y="1535298"/>
            <a:ext cx="2165037" cy="2165036"/>
          </a:xfrm>
          <a:prstGeom prst="rect">
            <a:avLst/>
          </a:prstGeom>
          <a:ln w="3175">
            <a:miter lim="400000"/>
          </a:ln>
        </p:spPr>
      </p:pic>
      <p:pic>
        <p:nvPicPr>
          <p:cNvPr id="320" name="Image" descr="Image"/>
          <p:cNvPicPr>
            <a:picLocks noChangeAspect="1"/>
          </p:cNvPicPr>
          <p:nvPr/>
        </p:nvPicPr>
        <p:blipFill>
          <a:blip r:embed="rId6">
            <a:extLst/>
          </a:blip>
          <a:srcRect l="20789" t="3929" r="20777" b="4869"/>
          <a:stretch>
            <a:fillRect/>
          </a:stretch>
        </p:blipFill>
        <p:spPr>
          <a:xfrm>
            <a:off x="3793965" y="597547"/>
            <a:ext cx="1687911" cy="1756303"/>
          </a:xfrm>
          <a:custGeom>
            <a:avLst/>
            <a:gdLst/>
            <a:ahLst/>
            <a:cxnLst>
              <a:cxn ang="0">
                <a:pos x="wd2" y="hd2"/>
              </a:cxn>
              <a:cxn ang="5400000">
                <a:pos x="wd2" y="hd2"/>
              </a:cxn>
              <a:cxn ang="10800000">
                <a:pos x="wd2" y="hd2"/>
              </a:cxn>
              <a:cxn ang="16200000">
                <a:pos x="wd2" y="hd2"/>
              </a:cxn>
            </a:cxnLst>
            <a:rect l="0" t="0" r="r" b="b"/>
            <a:pathLst>
              <a:path w="21597" h="21592" fill="norm" stroke="1" extrusionOk="0">
                <a:moveTo>
                  <a:pt x="11202" y="2"/>
                </a:moveTo>
                <a:cubicBezTo>
                  <a:pt x="11049" y="-8"/>
                  <a:pt x="10909" y="29"/>
                  <a:pt x="10852" y="119"/>
                </a:cubicBezTo>
                <a:cubicBezTo>
                  <a:pt x="10808" y="187"/>
                  <a:pt x="10602" y="230"/>
                  <a:pt x="10395" y="217"/>
                </a:cubicBezTo>
                <a:cubicBezTo>
                  <a:pt x="10187" y="204"/>
                  <a:pt x="9935" y="219"/>
                  <a:pt x="9836" y="251"/>
                </a:cubicBezTo>
                <a:cubicBezTo>
                  <a:pt x="9217" y="450"/>
                  <a:pt x="8561" y="547"/>
                  <a:pt x="8460" y="451"/>
                </a:cubicBezTo>
                <a:cubicBezTo>
                  <a:pt x="8279" y="280"/>
                  <a:pt x="8142" y="321"/>
                  <a:pt x="8181" y="539"/>
                </a:cubicBezTo>
                <a:cubicBezTo>
                  <a:pt x="8207" y="691"/>
                  <a:pt x="8132" y="742"/>
                  <a:pt x="7850" y="744"/>
                </a:cubicBezTo>
                <a:cubicBezTo>
                  <a:pt x="7547" y="746"/>
                  <a:pt x="7295" y="924"/>
                  <a:pt x="6429" y="1778"/>
                </a:cubicBezTo>
                <a:cubicBezTo>
                  <a:pt x="5714" y="2483"/>
                  <a:pt x="5401" y="2880"/>
                  <a:pt x="5438" y="3017"/>
                </a:cubicBezTo>
                <a:cubicBezTo>
                  <a:pt x="5469" y="3129"/>
                  <a:pt x="5415" y="3279"/>
                  <a:pt x="5322" y="3354"/>
                </a:cubicBezTo>
                <a:cubicBezTo>
                  <a:pt x="5228" y="3429"/>
                  <a:pt x="5183" y="3583"/>
                  <a:pt x="5220" y="3696"/>
                </a:cubicBezTo>
                <a:cubicBezTo>
                  <a:pt x="5257" y="3808"/>
                  <a:pt x="5230" y="3934"/>
                  <a:pt x="5164" y="3974"/>
                </a:cubicBezTo>
                <a:cubicBezTo>
                  <a:pt x="5098" y="4013"/>
                  <a:pt x="5076" y="4120"/>
                  <a:pt x="5113" y="4213"/>
                </a:cubicBezTo>
                <a:cubicBezTo>
                  <a:pt x="5153" y="4312"/>
                  <a:pt x="5091" y="4415"/>
                  <a:pt x="4961" y="4466"/>
                </a:cubicBezTo>
                <a:cubicBezTo>
                  <a:pt x="4726" y="4559"/>
                  <a:pt x="4628" y="5192"/>
                  <a:pt x="4854" y="5154"/>
                </a:cubicBezTo>
                <a:cubicBezTo>
                  <a:pt x="5083" y="5117"/>
                  <a:pt x="5070" y="6640"/>
                  <a:pt x="4839" y="7062"/>
                </a:cubicBezTo>
                <a:cubicBezTo>
                  <a:pt x="4682" y="7349"/>
                  <a:pt x="4641" y="7665"/>
                  <a:pt x="4666" y="8365"/>
                </a:cubicBezTo>
                <a:cubicBezTo>
                  <a:pt x="4685" y="8873"/>
                  <a:pt x="4753" y="9352"/>
                  <a:pt x="4819" y="9428"/>
                </a:cubicBezTo>
                <a:cubicBezTo>
                  <a:pt x="4884" y="9505"/>
                  <a:pt x="4907" y="9615"/>
                  <a:pt x="4870" y="9672"/>
                </a:cubicBezTo>
                <a:cubicBezTo>
                  <a:pt x="4832" y="9730"/>
                  <a:pt x="4772" y="10863"/>
                  <a:pt x="4738" y="12190"/>
                </a:cubicBezTo>
                <a:cubicBezTo>
                  <a:pt x="4686" y="14158"/>
                  <a:pt x="4642" y="14626"/>
                  <a:pt x="4494" y="14732"/>
                </a:cubicBezTo>
                <a:cubicBezTo>
                  <a:pt x="4394" y="14803"/>
                  <a:pt x="3974" y="14928"/>
                  <a:pt x="3564" y="15005"/>
                </a:cubicBezTo>
                <a:cubicBezTo>
                  <a:pt x="2666" y="15175"/>
                  <a:pt x="2062" y="15456"/>
                  <a:pt x="1609" y="15918"/>
                </a:cubicBezTo>
                <a:cubicBezTo>
                  <a:pt x="1423" y="16107"/>
                  <a:pt x="1220" y="16235"/>
                  <a:pt x="1162" y="16201"/>
                </a:cubicBezTo>
                <a:cubicBezTo>
                  <a:pt x="1105" y="16166"/>
                  <a:pt x="1075" y="16208"/>
                  <a:pt x="1091" y="16293"/>
                </a:cubicBezTo>
                <a:cubicBezTo>
                  <a:pt x="1154" y="16617"/>
                  <a:pt x="674" y="18307"/>
                  <a:pt x="467" y="18499"/>
                </a:cubicBezTo>
                <a:cubicBezTo>
                  <a:pt x="299" y="18653"/>
                  <a:pt x="273" y="18772"/>
                  <a:pt x="350" y="19030"/>
                </a:cubicBezTo>
                <a:cubicBezTo>
                  <a:pt x="416" y="19252"/>
                  <a:pt x="376" y="19711"/>
                  <a:pt x="228" y="20392"/>
                </a:cubicBezTo>
                <a:cubicBezTo>
                  <a:pt x="106" y="20956"/>
                  <a:pt x="2" y="21457"/>
                  <a:pt x="0" y="21504"/>
                </a:cubicBezTo>
                <a:cubicBezTo>
                  <a:pt x="-3" y="21552"/>
                  <a:pt x="4856" y="21592"/>
                  <a:pt x="10796" y="21592"/>
                </a:cubicBezTo>
                <a:cubicBezTo>
                  <a:pt x="16736" y="21592"/>
                  <a:pt x="21597" y="21570"/>
                  <a:pt x="21597" y="21548"/>
                </a:cubicBezTo>
                <a:cubicBezTo>
                  <a:pt x="21597" y="21526"/>
                  <a:pt x="21434" y="20745"/>
                  <a:pt x="21236" y="19806"/>
                </a:cubicBezTo>
                <a:cubicBezTo>
                  <a:pt x="20992" y="18645"/>
                  <a:pt x="20904" y="17947"/>
                  <a:pt x="20957" y="17630"/>
                </a:cubicBezTo>
                <a:cubicBezTo>
                  <a:pt x="21013" y="17293"/>
                  <a:pt x="20997" y="17190"/>
                  <a:pt x="20896" y="17250"/>
                </a:cubicBezTo>
                <a:cubicBezTo>
                  <a:pt x="20706" y="17363"/>
                  <a:pt x="20525" y="16866"/>
                  <a:pt x="20607" y="16454"/>
                </a:cubicBezTo>
                <a:cubicBezTo>
                  <a:pt x="20660" y="16187"/>
                  <a:pt x="20638" y="16139"/>
                  <a:pt x="20485" y="16196"/>
                </a:cubicBezTo>
                <a:cubicBezTo>
                  <a:pt x="20381" y="16234"/>
                  <a:pt x="20229" y="16190"/>
                  <a:pt x="20150" y="16098"/>
                </a:cubicBezTo>
                <a:cubicBezTo>
                  <a:pt x="20071" y="16007"/>
                  <a:pt x="20043" y="15932"/>
                  <a:pt x="20084" y="15932"/>
                </a:cubicBezTo>
                <a:cubicBezTo>
                  <a:pt x="20125" y="15932"/>
                  <a:pt x="20062" y="15834"/>
                  <a:pt x="19947" y="15718"/>
                </a:cubicBezTo>
                <a:cubicBezTo>
                  <a:pt x="19831" y="15601"/>
                  <a:pt x="19718" y="15523"/>
                  <a:pt x="19693" y="15542"/>
                </a:cubicBezTo>
                <a:cubicBezTo>
                  <a:pt x="19574" y="15631"/>
                  <a:pt x="19215" y="15331"/>
                  <a:pt x="19271" y="15191"/>
                </a:cubicBezTo>
                <a:cubicBezTo>
                  <a:pt x="19321" y="15066"/>
                  <a:pt x="19181" y="15029"/>
                  <a:pt x="18636" y="15030"/>
                </a:cubicBezTo>
                <a:cubicBezTo>
                  <a:pt x="18253" y="15030"/>
                  <a:pt x="17722" y="14961"/>
                  <a:pt x="17458" y="14874"/>
                </a:cubicBezTo>
                <a:lnTo>
                  <a:pt x="16976" y="14712"/>
                </a:lnTo>
                <a:lnTo>
                  <a:pt x="17011" y="13405"/>
                </a:lnTo>
                <a:cubicBezTo>
                  <a:pt x="17035" y="12527"/>
                  <a:pt x="16999" y="12046"/>
                  <a:pt x="16905" y="11936"/>
                </a:cubicBezTo>
                <a:cubicBezTo>
                  <a:pt x="16811" y="11827"/>
                  <a:pt x="16793" y="11570"/>
                  <a:pt x="16849" y="11165"/>
                </a:cubicBezTo>
                <a:cubicBezTo>
                  <a:pt x="17006" y="10031"/>
                  <a:pt x="17026" y="9574"/>
                  <a:pt x="16910" y="9643"/>
                </a:cubicBezTo>
                <a:cubicBezTo>
                  <a:pt x="16847" y="9680"/>
                  <a:pt x="16771" y="9644"/>
                  <a:pt x="16742" y="9560"/>
                </a:cubicBezTo>
                <a:cubicBezTo>
                  <a:pt x="16636" y="9254"/>
                  <a:pt x="16589" y="5186"/>
                  <a:pt x="16692" y="5125"/>
                </a:cubicBezTo>
                <a:cubicBezTo>
                  <a:pt x="16872" y="5018"/>
                  <a:pt x="16805" y="4589"/>
                  <a:pt x="16585" y="4432"/>
                </a:cubicBezTo>
                <a:cubicBezTo>
                  <a:pt x="16417" y="4313"/>
                  <a:pt x="16404" y="4252"/>
                  <a:pt x="16524" y="4135"/>
                </a:cubicBezTo>
                <a:cubicBezTo>
                  <a:pt x="16742" y="3922"/>
                  <a:pt x="16709" y="3723"/>
                  <a:pt x="16443" y="3656"/>
                </a:cubicBezTo>
                <a:cubicBezTo>
                  <a:pt x="16269" y="3613"/>
                  <a:pt x="16227" y="3534"/>
                  <a:pt x="16280" y="3339"/>
                </a:cubicBezTo>
                <a:cubicBezTo>
                  <a:pt x="16329" y="3160"/>
                  <a:pt x="16280" y="3026"/>
                  <a:pt x="16123" y="2915"/>
                </a:cubicBezTo>
                <a:cubicBezTo>
                  <a:pt x="15997" y="2826"/>
                  <a:pt x="15887" y="2707"/>
                  <a:pt x="15879" y="2647"/>
                </a:cubicBezTo>
                <a:cubicBezTo>
                  <a:pt x="15871" y="2586"/>
                  <a:pt x="15862" y="2461"/>
                  <a:pt x="15854" y="2373"/>
                </a:cubicBezTo>
                <a:cubicBezTo>
                  <a:pt x="15845" y="2285"/>
                  <a:pt x="15723" y="2189"/>
                  <a:pt x="15584" y="2154"/>
                </a:cubicBezTo>
                <a:cubicBezTo>
                  <a:pt x="15446" y="2119"/>
                  <a:pt x="15363" y="2039"/>
                  <a:pt x="15402" y="1978"/>
                </a:cubicBezTo>
                <a:cubicBezTo>
                  <a:pt x="15441" y="1918"/>
                  <a:pt x="15362" y="1842"/>
                  <a:pt x="15224" y="1807"/>
                </a:cubicBezTo>
                <a:cubicBezTo>
                  <a:pt x="15064" y="1767"/>
                  <a:pt x="15004" y="1692"/>
                  <a:pt x="15061" y="1602"/>
                </a:cubicBezTo>
                <a:cubicBezTo>
                  <a:pt x="15116" y="1518"/>
                  <a:pt x="15101" y="1489"/>
                  <a:pt x="15026" y="1534"/>
                </a:cubicBezTo>
                <a:cubicBezTo>
                  <a:pt x="14870" y="1627"/>
                  <a:pt x="14605" y="1336"/>
                  <a:pt x="14726" y="1207"/>
                </a:cubicBezTo>
                <a:cubicBezTo>
                  <a:pt x="14775" y="1155"/>
                  <a:pt x="14722" y="1147"/>
                  <a:pt x="14604" y="1188"/>
                </a:cubicBezTo>
                <a:cubicBezTo>
                  <a:pt x="14449" y="1241"/>
                  <a:pt x="14355" y="1183"/>
                  <a:pt x="14274" y="978"/>
                </a:cubicBezTo>
                <a:cubicBezTo>
                  <a:pt x="14182" y="743"/>
                  <a:pt x="14091" y="696"/>
                  <a:pt x="13726" y="710"/>
                </a:cubicBezTo>
                <a:cubicBezTo>
                  <a:pt x="13463" y="719"/>
                  <a:pt x="13226" y="659"/>
                  <a:pt x="13147" y="558"/>
                </a:cubicBezTo>
                <a:cubicBezTo>
                  <a:pt x="13067" y="458"/>
                  <a:pt x="12777" y="381"/>
                  <a:pt x="12426" y="368"/>
                </a:cubicBezTo>
                <a:cubicBezTo>
                  <a:pt x="12099" y="356"/>
                  <a:pt x="11750" y="265"/>
                  <a:pt x="11639" y="168"/>
                </a:cubicBezTo>
                <a:cubicBezTo>
                  <a:pt x="11523" y="67"/>
                  <a:pt x="11355" y="12"/>
                  <a:pt x="11202" y="2"/>
                </a:cubicBezTo>
                <a:close/>
              </a:path>
            </a:pathLst>
          </a:custGeom>
          <a:ln w="3175">
            <a:miter lim="400000"/>
          </a:ln>
        </p:spPr>
      </p:pic>
      <p:grpSp>
        <p:nvGrpSpPr>
          <p:cNvPr id="331" name="Group"/>
          <p:cNvGrpSpPr/>
          <p:nvPr/>
        </p:nvGrpSpPr>
        <p:grpSpPr>
          <a:xfrm>
            <a:off x="1521193" y="3828295"/>
            <a:ext cx="3322484" cy="2678897"/>
            <a:chOff x="0" y="0"/>
            <a:chExt cx="3322482" cy="2678895"/>
          </a:xfrm>
        </p:grpSpPr>
        <p:sp>
          <p:nvSpPr>
            <p:cNvPr id="321" name="🧑🏾🦱"/>
            <p:cNvSpPr txBox="1"/>
            <p:nvPr/>
          </p:nvSpPr>
          <p:spPr>
            <a:xfrm>
              <a:off x="357184" y="-1"/>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2" name="👴🏾"/>
            <p:cNvSpPr txBox="1"/>
            <p:nvPr/>
          </p:nvSpPr>
          <p:spPr>
            <a:xfrm>
              <a:off x="992428" y="324716"/>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3" name="👴🏾"/>
            <p:cNvSpPr txBox="1"/>
            <p:nvPr/>
          </p:nvSpPr>
          <p:spPr>
            <a:xfrm>
              <a:off x="357184" y="1042844"/>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4" name="👩🏾🦱"/>
            <p:cNvSpPr txBox="1"/>
            <p:nvPr/>
          </p:nvSpPr>
          <p:spPr>
            <a:xfrm>
              <a:off x="1853111" y="1434295"/>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5" name="👴🏽"/>
            <p:cNvSpPr txBox="1"/>
            <p:nvPr/>
          </p:nvSpPr>
          <p:spPr>
            <a:xfrm>
              <a:off x="1853111" y="38429"/>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6" name="👩🏾"/>
            <p:cNvSpPr txBox="1"/>
            <p:nvPr/>
          </p:nvSpPr>
          <p:spPr>
            <a:xfrm>
              <a:off x="1469315" y="686725"/>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7" name="👨🏿"/>
            <p:cNvSpPr txBox="1"/>
            <p:nvPr/>
          </p:nvSpPr>
          <p:spPr>
            <a:xfrm>
              <a:off x="577420" y="555261"/>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8" name="👨🏾"/>
            <p:cNvSpPr txBox="1"/>
            <p:nvPr/>
          </p:nvSpPr>
          <p:spPr>
            <a:xfrm>
              <a:off x="2166782" y="763522"/>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29" name="👵🏾"/>
            <p:cNvSpPr txBox="1"/>
            <p:nvPr/>
          </p:nvSpPr>
          <p:spPr>
            <a:xfrm>
              <a:off x="1072760" y="1321459"/>
              <a:ext cx="1155701"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sp>
          <p:nvSpPr>
            <p:cNvPr id="330" name="👴🏿"/>
            <p:cNvSpPr txBox="1"/>
            <p:nvPr/>
          </p:nvSpPr>
          <p:spPr>
            <a:xfrm>
              <a:off x="0" y="1330396"/>
              <a:ext cx="1155700" cy="1244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defRPr sz="7000"/>
              </a:lvl1pPr>
            </a:lstStyle>
            <a:p>
              <a:pPr/>
              <a:r>
                <a:t>👴🏿</a:t>
              </a:r>
            </a:p>
          </p:txBody>
        </p:sp>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0" grpId="2"/>
      <p:bldP build="whole" bldLvl="1" animBg="1" rev="0" advAuto="0" spid="318" grpId="3"/>
      <p:bldP build="whole" bldLvl="1" animBg="1" rev="0" advAuto="0" spid="319" grpId="4"/>
      <p:bldP build="whole" bldLvl="1" animBg="1" rev="0" advAuto="0" spid="331"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Lesson #"/>
          <p:cNvSpPr txBox="1"/>
          <p:nvPr>
            <p:ph type="title"/>
          </p:nvPr>
        </p:nvSpPr>
        <p:spPr>
          <a:prstGeom prst="rect">
            <a:avLst/>
          </a:prstGeom>
        </p:spPr>
        <p:txBody>
          <a:bodyPr/>
          <a:lstStyle/>
          <a:p>
            <a:pPr/>
            <a:r>
              <a:t>Lesson #</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he introduction"/>
          <p:cNvSpPr txBox="1"/>
          <p:nvPr>
            <p:ph type="body" idx="21"/>
          </p:nvPr>
        </p:nvSpPr>
        <p:spPr>
          <a:prstGeom prst="rect">
            <a:avLst/>
          </a:prstGeom>
        </p:spPr>
        <p:txBody>
          <a:bodyPr/>
          <a:lstStyle/>
          <a:p>
            <a:pPr/>
            <a:r>
              <a:t>the introduction</a:t>
            </a:r>
          </a:p>
        </p:txBody>
      </p:sp>
      <p:sp>
        <p:nvSpPr>
          <p:cNvPr id="98" name="1"/>
          <p:cNvSpPr txBox="1"/>
          <p:nvPr>
            <p:ph type="body" idx="22"/>
          </p:nvPr>
        </p:nvSpPr>
        <p:spPr>
          <a:xfrm>
            <a:off x="1807758" y="9093871"/>
            <a:ext cx="1512254" cy="476251"/>
          </a:xfrm>
          <a:prstGeom prst="rect">
            <a:avLst/>
          </a:prstGeom>
        </p:spPr>
        <p:txBody>
          <a:bodyPr/>
          <a:lstStyle/>
          <a:p>
            <a:pPr/>
            <a:r>
              <a:t>1</a:t>
            </a:r>
          </a:p>
        </p:txBody>
      </p:sp>
      <p:graphicFrame>
        <p:nvGraphicFramePr>
          <p:cNvPr id="99" name="Table 1"/>
          <p:cNvGraphicFramePr/>
          <p:nvPr/>
        </p:nvGraphicFramePr>
        <p:xfrm>
          <a:off x="947968" y="649287"/>
          <a:ext cx="11112039" cy="740013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700096"/>
                <a:gridCol w="1805268"/>
                <a:gridCol w="4826281"/>
                <a:gridCol w="2777215"/>
              </a:tblGrid>
              <a:tr h="2465652">
                <a:tc rowSpan="3">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2023</a:t>
                      </a:r>
                    </a:p>
                  </a:txBody>
                  <a:tcPr marL="50800" marR="50800" marT="50800" marB="50800" anchor="ctr" anchorCtr="0" horzOverflow="overflow">
                    <a:lnL w="25400">
                      <a:solidFill>
                        <a:srgbClr val="6C6C6C"/>
                      </a:solidFill>
                      <a:miter lim="400000"/>
                    </a:lnL>
                    <a:lnR w="25400">
                      <a:solidFill>
                        <a:srgbClr val="6C6C6C"/>
                      </a:solidFill>
                      <a:miter lim="400000"/>
                    </a:lnR>
                    <a:lnT w="25400">
                      <a:solidFill>
                        <a:srgbClr val="6C6C6C"/>
                      </a:solidFill>
                      <a:miter lim="400000"/>
                    </a:lnT>
                    <a:lnB w="25400">
                      <a:solidFill>
                        <a:srgbClr val="6C6C6C"/>
                      </a:solidFill>
                      <a:miter lim="400000"/>
                    </a:lnB>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Q1</a:t>
                      </a:r>
                    </a:p>
                  </a:txBody>
                  <a:tcPr marL="50800" marR="50800" marT="50800" marB="50800" anchor="ctr" anchorCtr="0" horzOverflow="overflow">
                    <a:lnL w="25400">
                      <a:solidFill>
                        <a:srgbClr val="6C6C6C"/>
                      </a:solidFill>
                      <a:miter lim="400000"/>
                    </a:lnL>
                    <a:lnR w="0">
                      <a:miter lim="400000"/>
                    </a:lnR>
                    <a:lnT w="25400">
                      <a:solidFill>
                        <a:srgbClr val="A9A9A9"/>
                      </a:solidFill>
                      <a:miter lim="400000"/>
                    </a:lnT>
                    <a:lnB w="25400">
                      <a:solidFill>
                        <a:srgbClr val="A9A9A9"/>
                      </a:solidFill>
                      <a:miter lim="400000"/>
                    </a:lnB>
                    <a:solidFill>
                      <a:srgbClr val="FFFFFF"/>
                    </a:solidFill>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Exodus 1-13</a:t>
                      </a:r>
                    </a:p>
                  </a:txBody>
                  <a:tcPr marL="50800" marR="50800" marT="50800" marB="50800" anchor="ctr" anchorCtr="0" horzOverflow="overflow">
                    <a:lnL w="0">
                      <a:miter lim="400000"/>
                    </a:lnL>
                    <a:lnR w="0">
                      <a:miter lim="400000"/>
                    </a:lnR>
                    <a:lnT w="25400">
                      <a:solidFill>
                        <a:srgbClr val="A9A9A9"/>
                      </a:solidFill>
                      <a:miter lim="400000"/>
                    </a:lnT>
                    <a:lnB w="25400">
                      <a:solidFill>
                        <a:srgbClr val="A9A9A9"/>
                      </a:solidFill>
                      <a:miter lim="400000"/>
                    </a:lnB>
                    <a:solidFill>
                      <a:srgbClr val="FFFFFF"/>
                    </a:solidFill>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Ben</a:t>
                      </a:r>
                    </a:p>
                  </a:txBody>
                  <a:tcPr marL="50800" marR="50800" marT="50800" marB="50800" anchor="ctr" anchorCtr="0" horzOverflow="overflow">
                    <a:lnL w="0">
                      <a:miter lim="400000"/>
                    </a:lnL>
                    <a:lnR w="25400">
                      <a:solidFill>
                        <a:srgbClr val="A9A9A9"/>
                      </a:solidFill>
                      <a:miter lim="400000"/>
                    </a:lnR>
                    <a:lnT w="25400">
                      <a:solidFill>
                        <a:srgbClr val="A9A9A9"/>
                      </a:solidFill>
                      <a:miter lim="400000"/>
                    </a:lnT>
                    <a:lnB w="25400">
                      <a:solidFill>
                        <a:srgbClr val="A9A9A9"/>
                      </a:solidFill>
                      <a:miter lim="400000"/>
                    </a:lnB>
                    <a:solidFill>
                      <a:srgbClr val="FFFFFF"/>
                    </a:solidFill>
                  </a:tcPr>
                </a:tc>
              </a:tr>
              <a:tr h="2465652">
                <a:tc vMerge="1">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Q2</a:t>
                      </a:r>
                    </a:p>
                  </a:txBody>
                  <a:tcPr marL="50800" marR="50800" marT="50800" marB="50800" anchor="ctr" anchorCtr="0" horzOverflow="overflow">
                    <a:lnL w="25400">
                      <a:solidFill>
                        <a:srgbClr val="6C6C6C"/>
                      </a:solidFill>
                      <a:miter lim="400000"/>
                    </a:lnL>
                    <a:lnR w="0">
                      <a:miter lim="400000"/>
                    </a:lnR>
                    <a:lnT w="25400">
                      <a:solidFill>
                        <a:srgbClr val="A9A9A9"/>
                      </a:solidFill>
                      <a:miter lim="400000"/>
                    </a:lnT>
                    <a:lnB w="25400">
                      <a:solidFill>
                        <a:srgbClr val="6C6C6C"/>
                      </a:solidFill>
                      <a:miter lim="400000"/>
                    </a:lnB>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Exodus 14-24</a:t>
                      </a:r>
                    </a:p>
                  </a:txBody>
                  <a:tcPr marL="50800" marR="50800" marT="50800" marB="50800" anchor="ctr" anchorCtr="0" horzOverflow="overflow">
                    <a:lnL w="0">
                      <a:miter lim="400000"/>
                    </a:lnL>
                    <a:lnR w="0">
                      <a:miter lim="400000"/>
                    </a:lnR>
                    <a:lnT w="25400">
                      <a:solidFill>
                        <a:srgbClr val="A9A9A9"/>
                      </a:solidFill>
                      <a:miter lim="400000"/>
                    </a:lnT>
                    <a:lnB w="25400">
                      <a:solidFill>
                        <a:srgbClr val="6C6C6C"/>
                      </a:solidFill>
                      <a:miter lim="400000"/>
                    </a:lnB>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Chase</a:t>
                      </a:r>
                    </a:p>
                  </a:txBody>
                  <a:tcPr marL="50800" marR="50800" marT="50800" marB="50800" anchor="ctr" anchorCtr="0" horzOverflow="overflow">
                    <a:lnL w="0">
                      <a:miter lim="400000"/>
                    </a:lnL>
                    <a:lnR w="25400">
                      <a:solidFill>
                        <a:srgbClr val="A9A9A9"/>
                      </a:solidFill>
                      <a:miter lim="400000"/>
                    </a:lnR>
                    <a:lnT w="25400">
                      <a:solidFill>
                        <a:srgbClr val="A9A9A9"/>
                      </a:solidFill>
                      <a:miter lim="400000"/>
                    </a:lnT>
                    <a:lnB w="25400">
                      <a:solidFill>
                        <a:srgbClr val="6C6C6C"/>
                      </a:solidFill>
                      <a:miter lim="400000"/>
                    </a:lnB>
                  </a:tcPr>
                </a:tc>
              </a:tr>
              <a:tr h="2465652">
                <a:tc vMerge="1">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Q3</a:t>
                      </a:r>
                    </a:p>
                  </a:txBody>
                  <a:tcPr marL="50800" marR="50800" marT="50800" marB="50800" anchor="ctr" anchorCtr="0" horzOverflow="overflow">
                    <a:lnL w="25400">
                      <a:solidFill>
                        <a:srgbClr val="6C6C6C"/>
                      </a:solidFill>
                      <a:miter lim="400000"/>
                    </a:lnL>
                    <a:lnR w="0">
                      <a:miter lim="400000"/>
                    </a:lnR>
                    <a:lnT w="25400">
                      <a:solidFill>
                        <a:srgbClr val="6C6C6C"/>
                      </a:solidFill>
                      <a:miter lim="400000"/>
                    </a:lnT>
                    <a:lnB w="25400">
                      <a:solidFill>
                        <a:srgbClr val="6C6C6C"/>
                      </a:solidFill>
                      <a:miter lim="400000"/>
                    </a:lnB>
                    <a:solidFill>
                      <a:srgbClr val="FFFFFF"/>
                    </a:solidFill>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Exodus 25-40</a:t>
                      </a:r>
                    </a:p>
                  </a:txBody>
                  <a:tcPr marL="50800" marR="50800" marT="50800" marB="50800" anchor="ctr" anchorCtr="0" horzOverflow="overflow">
                    <a:lnL w="0">
                      <a:miter lim="400000"/>
                    </a:lnL>
                    <a:lnR w="0">
                      <a:miter lim="400000"/>
                    </a:lnR>
                    <a:lnT w="25400">
                      <a:solidFill>
                        <a:srgbClr val="6C6C6C"/>
                      </a:solidFill>
                      <a:miter lim="400000"/>
                    </a:lnT>
                    <a:lnB w="25400">
                      <a:solidFill>
                        <a:srgbClr val="6C6C6C"/>
                      </a:solidFill>
                      <a:miter lim="400000"/>
                    </a:lnB>
                    <a:solidFill>
                      <a:srgbClr val="FFFFFF"/>
                    </a:solidFill>
                  </a:tcPr>
                </a:tc>
                <a:tc>
                  <a:txBody>
                    <a:bodyPr/>
                    <a:lstStyle/>
                    <a:p>
                      <a:pPr algn="l" defTabSz="584200">
                        <a:defRPr sz="1800">
                          <a:solidFill>
                            <a:srgbClr val="000000"/>
                          </a:solidFill>
                        </a:defRPr>
                      </a:pPr>
                      <a:r>
                        <a:rPr sz="3600">
                          <a:solidFill>
                            <a:schemeClr val="accent1">
                              <a:hueOff val="373667"/>
                              <a:lumOff val="-17254"/>
                            </a:schemeClr>
                          </a:solidFill>
                          <a:latin typeface="Arial Black"/>
                          <a:ea typeface="Arial Black"/>
                          <a:cs typeface="Arial Black"/>
                          <a:sym typeface="Arial Black"/>
                        </a:rPr>
                        <a:t>Orin</a:t>
                      </a:r>
                    </a:p>
                  </a:txBody>
                  <a:tcPr marL="50800" marR="50800" marT="50800" marB="50800" anchor="ctr" anchorCtr="0" horzOverflow="overflow">
                    <a:lnL w="0">
                      <a:miter lim="400000"/>
                    </a:lnL>
                    <a:lnR w="25400">
                      <a:solidFill>
                        <a:srgbClr val="6C6C6C"/>
                      </a:solidFill>
                      <a:miter lim="400000"/>
                    </a:lnR>
                    <a:lnT w="25400">
                      <a:solidFill>
                        <a:srgbClr val="6C6C6C"/>
                      </a:solidFill>
                      <a:miter lim="400000"/>
                    </a:lnT>
                    <a:lnB w="25400">
                      <a:solidFill>
                        <a:srgbClr val="6C6C6C"/>
                      </a:solidFill>
                      <a:miter lim="400000"/>
                    </a:lnB>
                    <a:solidFill>
                      <a:srgbClr val="FFFFFF"/>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he topic"/>
          <p:cNvSpPr txBox="1"/>
          <p:nvPr>
            <p:ph type="body" idx="21"/>
          </p:nvPr>
        </p:nvSpPr>
        <p:spPr>
          <a:prstGeom prst="rect">
            <a:avLst/>
          </a:prstGeom>
        </p:spPr>
        <p:txBody>
          <a:bodyPr/>
          <a:lstStyle/>
          <a:p>
            <a:pPr/>
            <a:r>
              <a:t>the topic</a:t>
            </a:r>
          </a:p>
        </p:txBody>
      </p:sp>
      <p:sp>
        <p:nvSpPr>
          <p:cNvPr id="104" name="#"/>
          <p:cNvSpPr txBox="1"/>
          <p:nvPr>
            <p:ph type="body" idx="22"/>
          </p:nvPr>
        </p:nvSpPr>
        <p:spPr>
          <a:prstGeom prst="rect">
            <a:avLst/>
          </a:prstGeom>
        </p:spPr>
        <p:txBody>
          <a:bodyPr/>
          <a:lstStyle/>
          <a:p>
            <a:pPr/>
            <a:r>
              <a:t>#</a:t>
            </a:r>
          </a:p>
        </p:txBody>
      </p:sp>
      <p:pic>
        <p:nvPicPr>
          <p:cNvPr id="105" name="Line Line" descr="Line Line"/>
          <p:cNvPicPr>
            <a:picLocks noChangeAspect="0"/>
          </p:cNvPicPr>
          <p:nvPr/>
        </p:nvPicPr>
        <p:blipFill>
          <a:blip r:embed="rId3">
            <a:extLst/>
          </a:blip>
          <a:stretch>
            <a:fillRect/>
          </a:stretch>
        </p:blipFill>
        <p:spPr>
          <a:xfrm>
            <a:off x="633910" y="4605866"/>
            <a:ext cx="11990980" cy="76201"/>
          </a:xfrm>
          <a:prstGeom prst="rect">
            <a:avLst/>
          </a:prstGeom>
        </p:spPr>
      </p:pic>
      <p:pic>
        <p:nvPicPr>
          <p:cNvPr id="107" name="Line Line" descr="Line Line"/>
          <p:cNvPicPr>
            <a:picLocks noChangeAspect="0"/>
          </p:cNvPicPr>
          <p:nvPr/>
        </p:nvPicPr>
        <p:blipFill>
          <a:blip r:embed="rId4">
            <a:extLst/>
          </a:blip>
          <a:stretch>
            <a:fillRect/>
          </a:stretch>
        </p:blipFill>
        <p:spPr>
          <a:xfrm rot="16200000">
            <a:off x="4446942" y="4618566"/>
            <a:ext cx="439515" cy="76201"/>
          </a:xfrm>
          <a:prstGeom prst="rect">
            <a:avLst/>
          </a:prstGeom>
        </p:spPr>
      </p:pic>
      <p:pic>
        <p:nvPicPr>
          <p:cNvPr id="109" name="Line Line" descr="Line Line"/>
          <p:cNvPicPr>
            <a:picLocks noChangeAspect="0"/>
          </p:cNvPicPr>
          <p:nvPr/>
        </p:nvPicPr>
        <p:blipFill>
          <a:blip r:embed="rId4">
            <a:extLst/>
          </a:blip>
          <a:stretch>
            <a:fillRect/>
          </a:stretch>
        </p:blipFill>
        <p:spPr>
          <a:xfrm rot="16200000">
            <a:off x="6425634" y="4618566"/>
            <a:ext cx="439515" cy="76201"/>
          </a:xfrm>
          <a:prstGeom prst="rect">
            <a:avLst/>
          </a:prstGeom>
        </p:spPr>
      </p:pic>
      <p:pic>
        <p:nvPicPr>
          <p:cNvPr id="111" name="Line Line" descr="Line Line"/>
          <p:cNvPicPr>
            <a:picLocks noChangeAspect="0"/>
          </p:cNvPicPr>
          <p:nvPr/>
        </p:nvPicPr>
        <p:blipFill>
          <a:blip r:embed="rId4">
            <a:extLst/>
          </a:blip>
          <a:stretch>
            <a:fillRect/>
          </a:stretch>
        </p:blipFill>
        <p:spPr>
          <a:xfrm rot="16200000">
            <a:off x="8404326" y="4618566"/>
            <a:ext cx="439515" cy="76201"/>
          </a:xfrm>
          <a:prstGeom prst="rect">
            <a:avLst/>
          </a:prstGeom>
        </p:spPr>
      </p:pic>
      <p:pic>
        <p:nvPicPr>
          <p:cNvPr id="113" name="Line Line" descr="Line Line"/>
          <p:cNvPicPr>
            <a:picLocks noChangeAspect="0"/>
          </p:cNvPicPr>
          <p:nvPr/>
        </p:nvPicPr>
        <p:blipFill>
          <a:blip r:embed="rId4">
            <a:extLst/>
          </a:blip>
          <a:stretch>
            <a:fillRect/>
          </a:stretch>
        </p:blipFill>
        <p:spPr>
          <a:xfrm rot="16200000">
            <a:off x="10383018" y="4618566"/>
            <a:ext cx="439514" cy="76201"/>
          </a:xfrm>
          <a:prstGeom prst="rect">
            <a:avLst/>
          </a:prstGeom>
        </p:spPr>
      </p:pic>
      <p:pic>
        <p:nvPicPr>
          <p:cNvPr id="115" name="Line Line" descr="Line Line"/>
          <p:cNvPicPr>
            <a:picLocks noChangeAspect="0"/>
          </p:cNvPicPr>
          <p:nvPr/>
        </p:nvPicPr>
        <p:blipFill>
          <a:blip r:embed="rId4">
            <a:extLst/>
          </a:blip>
          <a:stretch>
            <a:fillRect/>
          </a:stretch>
        </p:blipFill>
        <p:spPr>
          <a:xfrm rot="16200000">
            <a:off x="12361709" y="4618566"/>
            <a:ext cx="439515" cy="76201"/>
          </a:xfrm>
          <a:prstGeom prst="rect">
            <a:avLst/>
          </a:prstGeom>
        </p:spPr>
      </p:pic>
      <p:sp>
        <p:nvSpPr>
          <p:cNvPr id="117" name="0"/>
          <p:cNvSpPr txBox="1"/>
          <p:nvPr/>
        </p:nvSpPr>
        <p:spPr>
          <a:xfrm>
            <a:off x="8516082" y="4867300"/>
            <a:ext cx="216002"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0</a:t>
            </a:r>
          </a:p>
        </p:txBody>
      </p:sp>
      <p:sp>
        <p:nvSpPr>
          <p:cNvPr id="118" name="1000 AD"/>
          <p:cNvSpPr txBox="1"/>
          <p:nvPr/>
        </p:nvSpPr>
        <p:spPr>
          <a:xfrm>
            <a:off x="10117812" y="4867300"/>
            <a:ext cx="969925"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1000 AD</a:t>
            </a:r>
          </a:p>
        </p:txBody>
      </p:sp>
      <p:sp>
        <p:nvSpPr>
          <p:cNvPr id="119" name="2000"/>
          <p:cNvSpPr txBox="1"/>
          <p:nvPr/>
        </p:nvSpPr>
        <p:spPr>
          <a:xfrm>
            <a:off x="12282813" y="4867300"/>
            <a:ext cx="597308"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2000</a:t>
            </a:r>
          </a:p>
        </p:txBody>
      </p:sp>
      <p:sp>
        <p:nvSpPr>
          <p:cNvPr id="120" name="1000 BC"/>
          <p:cNvSpPr txBox="1"/>
          <p:nvPr/>
        </p:nvSpPr>
        <p:spPr>
          <a:xfrm>
            <a:off x="6154142" y="4867300"/>
            <a:ext cx="982498"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1000 BC</a:t>
            </a:r>
          </a:p>
        </p:txBody>
      </p:sp>
      <p:sp>
        <p:nvSpPr>
          <p:cNvPr id="121" name="2000"/>
          <p:cNvSpPr txBox="1"/>
          <p:nvPr/>
        </p:nvSpPr>
        <p:spPr>
          <a:xfrm>
            <a:off x="4368046" y="4867300"/>
            <a:ext cx="597307"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2000</a:t>
            </a:r>
          </a:p>
        </p:txBody>
      </p:sp>
      <p:grpSp>
        <p:nvGrpSpPr>
          <p:cNvPr id="126" name="Group"/>
          <p:cNvGrpSpPr/>
          <p:nvPr/>
        </p:nvGrpSpPr>
        <p:grpSpPr>
          <a:xfrm>
            <a:off x="8361016" y="2918442"/>
            <a:ext cx="1533068" cy="1270001"/>
            <a:chOff x="403016" y="304703"/>
            <a:chExt cx="1533066" cy="1270000"/>
          </a:xfrm>
        </p:grpSpPr>
        <p:grpSp>
          <p:nvGrpSpPr>
            <p:cNvPr id="124" name="Group"/>
            <p:cNvGrpSpPr/>
            <p:nvPr/>
          </p:nvGrpSpPr>
          <p:grpSpPr>
            <a:xfrm>
              <a:off x="403016" y="677580"/>
              <a:ext cx="546454" cy="787401"/>
              <a:chOff x="0" y="0"/>
              <a:chExt cx="546452" cy="787400"/>
            </a:xfrm>
          </p:grpSpPr>
          <p:sp>
            <p:nvSpPr>
              <p:cNvPr id="122" name="Rectangle"/>
              <p:cNvSpPr/>
              <p:nvPr/>
            </p:nvSpPr>
            <p:spPr>
              <a:xfrm>
                <a:off x="234453" y="0"/>
                <a:ext cx="77546" cy="787400"/>
              </a:xfrm>
              <a:prstGeom prst="rect">
                <a:avLst/>
              </a:prstGeom>
              <a:solidFill>
                <a:srgbClr val="AA7942"/>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123" name="Rectangle"/>
              <p:cNvSpPr/>
              <p:nvPr/>
            </p:nvSpPr>
            <p:spPr>
              <a:xfrm>
                <a:off x="0" y="208279"/>
                <a:ext cx="546453" cy="76201"/>
              </a:xfrm>
              <a:prstGeom prst="rect">
                <a:avLst/>
              </a:prstGeom>
              <a:solidFill>
                <a:srgbClr val="AA7942"/>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125" name="Jesus"/>
            <p:cNvSpPr/>
            <p:nvPr/>
          </p:nvSpPr>
          <p:spPr>
            <a:xfrm>
              <a:off x="666083" y="304703"/>
              <a:ext cx="1270001" cy="1270001"/>
            </a:xfrm>
            <a:prstGeom prst="line">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500">
                  <a:solidFill>
                    <a:srgbClr val="AA7942"/>
                  </a:solidFill>
                </a:defRPr>
              </a:lvl1pPr>
            </a:lstStyle>
            <a:p>
              <a:pPr/>
              <a:r>
                <a:t>Jesus</a:t>
              </a:r>
            </a:p>
          </p:txBody>
        </p:sp>
      </p:grpSp>
      <p:sp>
        <p:nvSpPr>
          <p:cNvPr id="127" name="Timeline"/>
          <p:cNvSpPr txBox="1"/>
          <p:nvPr/>
        </p:nvSpPr>
        <p:spPr>
          <a:xfrm>
            <a:off x="72055" y="36400"/>
            <a:ext cx="2954487" cy="7493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4700">
                <a:solidFill>
                  <a:schemeClr val="accent1">
                    <a:hueOff val="373667"/>
                    <a:lumOff val="-17254"/>
                  </a:schemeClr>
                </a:solidFill>
                <a:latin typeface="Andale Mono"/>
                <a:ea typeface="Andale Mono"/>
                <a:cs typeface="Andale Mono"/>
                <a:sym typeface="Andale Mono"/>
              </a:defRPr>
            </a:lvl1pPr>
          </a:lstStyle>
          <a:p>
            <a:pPr/>
            <a:r>
              <a:t>Timeline</a:t>
            </a:r>
          </a:p>
        </p:txBody>
      </p:sp>
      <p:pic>
        <p:nvPicPr>
          <p:cNvPr id="128" name="Line Line" descr="Line Line"/>
          <p:cNvPicPr>
            <a:picLocks noChangeAspect="0"/>
          </p:cNvPicPr>
          <p:nvPr/>
        </p:nvPicPr>
        <p:blipFill>
          <a:blip r:embed="rId4">
            <a:extLst/>
          </a:blip>
          <a:stretch>
            <a:fillRect/>
          </a:stretch>
        </p:blipFill>
        <p:spPr>
          <a:xfrm rot="16200000">
            <a:off x="489559" y="4618566"/>
            <a:ext cx="439514" cy="76201"/>
          </a:xfrm>
          <a:prstGeom prst="rect">
            <a:avLst/>
          </a:prstGeom>
        </p:spPr>
      </p:pic>
      <p:pic>
        <p:nvPicPr>
          <p:cNvPr id="130" name="Line Line" descr="Line Line"/>
          <p:cNvPicPr>
            <a:picLocks noChangeAspect="0"/>
          </p:cNvPicPr>
          <p:nvPr/>
        </p:nvPicPr>
        <p:blipFill>
          <a:blip r:embed="rId4">
            <a:extLst/>
          </a:blip>
          <a:stretch>
            <a:fillRect/>
          </a:stretch>
        </p:blipFill>
        <p:spPr>
          <a:xfrm rot="16200000">
            <a:off x="2468250" y="4618566"/>
            <a:ext cx="439515" cy="76201"/>
          </a:xfrm>
          <a:prstGeom prst="rect">
            <a:avLst/>
          </a:prstGeom>
        </p:spPr>
      </p:pic>
      <p:sp>
        <p:nvSpPr>
          <p:cNvPr id="132" name="Line"/>
          <p:cNvSpPr/>
          <p:nvPr/>
        </p:nvSpPr>
        <p:spPr>
          <a:xfrm flipV="1">
            <a:off x="3677353" y="4513109"/>
            <a:ext cx="1" cy="261715"/>
          </a:xfrm>
          <a:prstGeom prst="line">
            <a:avLst/>
          </a:prstGeom>
          <a:ln w="25400">
            <a:solidFill>
              <a:srgbClr val="000000"/>
            </a:solidFill>
            <a:miter lim="400000"/>
          </a:ln>
        </p:spPr>
        <p:txBody>
          <a:bodyPr lIns="38100" tIns="38100" rIns="38100" bIns="38100" anchor="ctr"/>
          <a:lstStyle/>
          <a:p>
            <a:pPr>
              <a:defRPr b="0" sz="2000">
                <a:latin typeface="+mn-lt"/>
                <a:ea typeface="+mn-ea"/>
                <a:cs typeface="+mn-cs"/>
                <a:sym typeface="Helvetica Neue Medium"/>
              </a:defRPr>
            </a:pPr>
          </a:p>
        </p:txBody>
      </p:sp>
      <p:sp>
        <p:nvSpPr>
          <p:cNvPr id="133" name="Line"/>
          <p:cNvSpPr/>
          <p:nvPr/>
        </p:nvSpPr>
        <p:spPr>
          <a:xfrm flipV="1">
            <a:off x="1698661" y="4513109"/>
            <a:ext cx="1" cy="261715"/>
          </a:xfrm>
          <a:prstGeom prst="line">
            <a:avLst/>
          </a:prstGeom>
          <a:ln w="25400">
            <a:solidFill>
              <a:srgbClr val="000000"/>
            </a:solidFill>
            <a:miter lim="400000"/>
          </a:ln>
        </p:spPr>
        <p:txBody>
          <a:bodyPr lIns="38100" tIns="38100" rIns="38100" bIns="38100" anchor="ctr"/>
          <a:lstStyle/>
          <a:p>
            <a:pPr>
              <a:defRPr b="0" sz="2000">
                <a:latin typeface="+mn-lt"/>
                <a:ea typeface="+mn-ea"/>
                <a:cs typeface="+mn-cs"/>
                <a:sym typeface="Helvetica Neue Medium"/>
              </a:defRPr>
            </a:pPr>
          </a:p>
        </p:txBody>
      </p:sp>
      <p:sp>
        <p:nvSpPr>
          <p:cNvPr id="134" name="Line"/>
          <p:cNvSpPr/>
          <p:nvPr/>
        </p:nvSpPr>
        <p:spPr>
          <a:xfrm flipV="1">
            <a:off x="5656045" y="4525809"/>
            <a:ext cx="1" cy="261715"/>
          </a:xfrm>
          <a:prstGeom prst="line">
            <a:avLst/>
          </a:prstGeom>
          <a:ln w="25400">
            <a:solidFill>
              <a:srgbClr val="000000"/>
            </a:solidFill>
            <a:miter lim="400000"/>
          </a:ln>
        </p:spPr>
        <p:txBody>
          <a:bodyPr lIns="38100" tIns="38100" rIns="38100" bIns="38100" anchor="ctr"/>
          <a:lstStyle/>
          <a:p>
            <a:pPr>
              <a:defRPr b="0" sz="2000">
                <a:latin typeface="+mn-lt"/>
                <a:ea typeface="+mn-ea"/>
                <a:cs typeface="+mn-cs"/>
                <a:sym typeface="Helvetica Neue Medium"/>
              </a:defRPr>
            </a:pPr>
          </a:p>
        </p:txBody>
      </p:sp>
      <p:sp>
        <p:nvSpPr>
          <p:cNvPr id="135" name="Line"/>
          <p:cNvSpPr/>
          <p:nvPr/>
        </p:nvSpPr>
        <p:spPr>
          <a:xfrm flipV="1">
            <a:off x="7634736" y="4513109"/>
            <a:ext cx="1" cy="261715"/>
          </a:xfrm>
          <a:prstGeom prst="line">
            <a:avLst/>
          </a:prstGeom>
          <a:ln w="25400">
            <a:solidFill>
              <a:srgbClr val="000000"/>
            </a:solidFill>
            <a:miter lim="400000"/>
          </a:ln>
        </p:spPr>
        <p:txBody>
          <a:bodyPr lIns="38100" tIns="38100" rIns="38100" bIns="38100" anchor="ctr"/>
          <a:lstStyle/>
          <a:p>
            <a:pPr>
              <a:defRPr b="0" sz="2000">
                <a:latin typeface="+mn-lt"/>
                <a:ea typeface="+mn-ea"/>
                <a:cs typeface="+mn-cs"/>
                <a:sym typeface="Helvetica Neue Medium"/>
              </a:defRPr>
            </a:pPr>
          </a:p>
        </p:txBody>
      </p:sp>
      <p:sp>
        <p:nvSpPr>
          <p:cNvPr id="136" name="Line"/>
          <p:cNvSpPr/>
          <p:nvPr/>
        </p:nvSpPr>
        <p:spPr>
          <a:xfrm flipV="1">
            <a:off x="9613429" y="4513109"/>
            <a:ext cx="1" cy="261715"/>
          </a:xfrm>
          <a:prstGeom prst="line">
            <a:avLst/>
          </a:prstGeom>
          <a:ln w="25400">
            <a:solidFill>
              <a:srgbClr val="000000"/>
            </a:solidFill>
            <a:miter lim="400000"/>
          </a:ln>
        </p:spPr>
        <p:txBody>
          <a:bodyPr lIns="38100" tIns="38100" rIns="38100" bIns="38100" anchor="ctr"/>
          <a:lstStyle/>
          <a:p>
            <a:pPr>
              <a:defRPr b="0" sz="2000">
                <a:latin typeface="+mn-lt"/>
                <a:ea typeface="+mn-ea"/>
                <a:cs typeface="+mn-cs"/>
                <a:sym typeface="Helvetica Neue Medium"/>
              </a:defRPr>
            </a:pPr>
          </a:p>
        </p:txBody>
      </p:sp>
      <p:sp>
        <p:nvSpPr>
          <p:cNvPr id="137" name="Line"/>
          <p:cNvSpPr/>
          <p:nvPr/>
        </p:nvSpPr>
        <p:spPr>
          <a:xfrm flipV="1">
            <a:off x="11592120" y="4513109"/>
            <a:ext cx="1" cy="261715"/>
          </a:xfrm>
          <a:prstGeom prst="line">
            <a:avLst/>
          </a:prstGeom>
          <a:ln w="25400">
            <a:solidFill>
              <a:srgbClr val="000000"/>
            </a:solidFill>
            <a:miter lim="400000"/>
          </a:ln>
        </p:spPr>
        <p:txBody>
          <a:bodyPr lIns="38100" tIns="38100" rIns="38100" bIns="38100" anchor="ctr"/>
          <a:lstStyle/>
          <a:p>
            <a:pPr>
              <a:defRPr b="0" sz="2000">
                <a:latin typeface="+mn-lt"/>
                <a:ea typeface="+mn-ea"/>
                <a:cs typeface="+mn-cs"/>
                <a:sym typeface="Helvetica Neue Medium"/>
              </a:defRPr>
            </a:pPr>
          </a:p>
        </p:txBody>
      </p:sp>
      <p:sp>
        <p:nvSpPr>
          <p:cNvPr id="138" name="3000"/>
          <p:cNvSpPr txBox="1"/>
          <p:nvPr/>
        </p:nvSpPr>
        <p:spPr>
          <a:xfrm>
            <a:off x="2392232" y="4867300"/>
            <a:ext cx="597307"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3000</a:t>
            </a:r>
          </a:p>
        </p:txBody>
      </p:sp>
      <p:sp>
        <p:nvSpPr>
          <p:cNvPr id="139" name="4000 BC"/>
          <p:cNvSpPr txBox="1"/>
          <p:nvPr/>
        </p:nvSpPr>
        <p:spPr>
          <a:xfrm>
            <a:off x="218066" y="4867300"/>
            <a:ext cx="982499" cy="349200"/>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800">
                <a:solidFill>
                  <a:srgbClr val="000000"/>
                </a:solidFill>
              </a:defRPr>
            </a:lvl1pPr>
          </a:lstStyle>
          <a:p>
            <a:pPr/>
            <a:r>
              <a:t>4000 BC</a:t>
            </a:r>
          </a:p>
        </p:txBody>
      </p:sp>
      <p:grpSp>
        <p:nvGrpSpPr>
          <p:cNvPr id="144" name="Group"/>
          <p:cNvGrpSpPr/>
          <p:nvPr/>
        </p:nvGrpSpPr>
        <p:grpSpPr>
          <a:xfrm>
            <a:off x="3019341" y="2674666"/>
            <a:ext cx="1316025" cy="1584738"/>
            <a:chOff x="0" y="0"/>
            <a:chExt cx="1316024" cy="1584736"/>
          </a:xfrm>
        </p:grpSpPr>
        <p:grpSp>
          <p:nvGrpSpPr>
            <p:cNvPr id="142" name="Group"/>
            <p:cNvGrpSpPr/>
            <p:nvPr/>
          </p:nvGrpSpPr>
          <p:grpSpPr>
            <a:xfrm>
              <a:off x="-1" y="0"/>
              <a:ext cx="1316026" cy="956296"/>
              <a:chOff x="0" y="0"/>
              <a:chExt cx="1316024" cy="956295"/>
            </a:xfrm>
          </p:grpSpPr>
          <p:sp>
            <p:nvSpPr>
              <p:cNvPr id="140" name="Flood"/>
              <p:cNvSpPr txBox="1"/>
              <p:nvPr/>
            </p:nvSpPr>
            <p:spPr>
              <a:xfrm>
                <a:off x="0" y="-1"/>
                <a:ext cx="1316025" cy="62174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600">
                    <a:solidFill>
                      <a:schemeClr val="accent1">
                        <a:hueOff val="118245"/>
                        <a:lumOff val="-11372"/>
                      </a:schemeClr>
                    </a:solidFill>
                  </a:defRPr>
                </a:lvl1pPr>
              </a:lstStyle>
              <a:p>
                <a:pPr/>
                <a:r>
                  <a:t>Flood</a:t>
                </a:r>
              </a:p>
            </p:txBody>
          </p:sp>
          <p:sp>
            <p:nvSpPr>
              <p:cNvPr id="141" name="Water"/>
              <p:cNvSpPr/>
              <p:nvPr/>
            </p:nvSpPr>
            <p:spPr>
              <a:xfrm>
                <a:off x="154384" y="607096"/>
                <a:ext cx="1007257" cy="349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3728"/>
                    </a:lnTo>
                    <a:cubicBezTo>
                      <a:pt x="292" y="3728"/>
                      <a:pt x="665" y="4209"/>
                      <a:pt x="1059" y="4708"/>
                    </a:cubicBezTo>
                    <a:cubicBezTo>
                      <a:pt x="1551" y="5332"/>
                      <a:pt x="2109" y="6053"/>
                      <a:pt x="2703" y="6053"/>
                    </a:cubicBezTo>
                    <a:cubicBezTo>
                      <a:pt x="3287" y="6053"/>
                      <a:pt x="3802" y="5365"/>
                      <a:pt x="4256" y="4757"/>
                    </a:cubicBezTo>
                    <a:cubicBezTo>
                      <a:pt x="4656" y="4226"/>
                      <a:pt x="5034" y="3728"/>
                      <a:pt x="5402" y="3728"/>
                    </a:cubicBezTo>
                    <a:cubicBezTo>
                      <a:pt x="5769" y="3728"/>
                      <a:pt x="6142" y="4226"/>
                      <a:pt x="6542" y="4757"/>
                    </a:cubicBezTo>
                    <a:cubicBezTo>
                      <a:pt x="6996" y="5365"/>
                      <a:pt x="7516" y="6053"/>
                      <a:pt x="8105" y="6053"/>
                    </a:cubicBezTo>
                    <a:cubicBezTo>
                      <a:pt x="8689" y="6053"/>
                      <a:pt x="9186" y="5380"/>
                      <a:pt x="9624" y="4771"/>
                    </a:cubicBezTo>
                    <a:cubicBezTo>
                      <a:pt x="10019" y="4225"/>
                      <a:pt x="10392" y="3728"/>
                      <a:pt x="10803" y="3728"/>
                    </a:cubicBezTo>
                    <a:cubicBezTo>
                      <a:pt x="11187" y="3728"/>
                      <a:pt x="11512" y="4178"/>
                      <a:pt x="11885" y="4708"/>
                    </a:cubicBezTo>
                    <a:cubicBezTo>
                      <a:pt x="12328" y="5332"/>
                      <a:pt x="12837" y="6053"/>
                      <a:pt x="13502" y="6053"/>
                    </a:cubicBezTo>
                    <a:cubicBezTo>
                      <a:pt x="14172" y="6053"/>
                      <a:pt x="14690" y="5333"/>
                      <a:pt x="15144" y="4693"/>
                    </a:cubicBezTo>
                    <a:cubicBezTo>
                      <a:pt x="15517" y="4179"/>
                      <a:pt x="15836" y="3728"/>
                      <a:pt x="16198" y="3728"/>
                    </a:cubicBezTo>
                    <a:cubicBezTo>
                      <a:pt x="16566" y="3728"/>
                      <a:pt x="16902" y="4182"/>
                      <a:pt x="17291" y="4727"/>
                    </a:cubicBezTo>
                    <a:cubicBezTo>
                      <a:pt x="17746" y="5351"/>
                      <a:pt x="18264" y="6053"/>
                      <a:pt x="18902" y="6053"/>
                    </a:cubicBezTo>
                    <a:cubicBezTo>
                      <a:pt x="19556" y="6053"/>
                      <a:pt x="20113" y="5319"/>
                      <a:pt x="20605" y="4664"/>
                    </a:cubicBezTo>
                    <a:cubicBezTo>
                      <a:pt x="20972" y="4181"/>
                      <a:pt x="21319" y="3728"/>
                      <a:pt x="21600" y="3728"/>
                    </a:cubicBezTo>
                    <a:lnTo>
                      <a:pt x="21600" y="0"/>
                    </a:lnTo>
                    <a:cubicBezTo>
                      <a:pt x="21038" y="0"/>
                      <a:pt x="20547" y="653"/>
                      <a:pt x="20071" y="1277"/>
                    </a:cubicBezTo>
                    <a:cubicBezTo>
                      <a:pt x="19655" y="1807"/>
                      <a:pt x="19270" y="2325"/>
                      <a:pt x="18897" y="2325"/>
                    </a:cubicBezTo>
                    <a:cubicBezTo>
                      <a:pt x="18551" y="2325"/>
                      <a:pt x="18221" y="1870"/>
                      <a:pt x="17842" y="1355"/>
                    </a:cubicBezTo>
                    <a:cubicBezTo>
                      <a:pt x="17377" y="715"/>
                      <a:pt x="16853" y="0"/>
                      <a:pt x="16198" y="0"/>
                    </a:cubicBezTo>
                    <a:cubicBezTo>
                      <a:pt x="15544" y="0"/>
                      <a:pt x="15037" y="716"/>
                      <a:pt x="14583" y="1340"/>
                    </a:cubicBezTo>
                    <a:cubicBezTo>
                      <a:pt x="14205" y="1871"/>
                      <a:pt x="13875" y="2325"/>
                      <a:pt x="13502" y="2325"/>
                    </a:cubicBezTo>
                    <a:cubicBezTo>
                      <a:pt x="13134" y="2325"/>
                      <a:pt x="12820" y="1870"/>
                      <a:pt x="12452" y="1355"/>
                    </a:cubicBezTo>
                    <a:cubicBezTo>
                      <a:pt x="11998" y="715"/>
                      <a:pt x="11485" y="0"/>
                      <a:pt x="10803" y="0"/>
                    </a:cubicBezTo>
                    <a:cubicBezTo>
                      <a:pt x="10106" y="0"/>
                      <a:pt x="9554" y="749"/>
                      <a:pt x="9073" y="1404"/>
                    </a:cubicBezTo>
                    <a:cubicBezTo>
                      <a:pt x="8711" y="1903"/>
                      <a:pt x="8402" y="2325"/>
                      <a:pt x="8105" y="2325"/>
                    </a:cubicBezTo>
                    <a:cubicBezTo>
                      <a:pt x="7802" y="2325"/>
                      <a:pt x="7467" y="1889"/>
                      <a:pt x="7083" y="1374"/>
                    </a:cubicBezTo>
                    <a:cubicBezTo>
                      <a:pt x="6602" y="735"/>
                      <a:pt x="6050" y="0"/>
                      <a:pt x="5402" y="0"/>
                    </a:cubicBezTo>
                    <a:cubicBezTo>
                      <a:pt x="4747" y="0"/>
                      <a:pt x="4202" y="735"/>
                      <a:pt x="3715" y="1374"/>
                    </a:cubicBezTo>
                    <a:cubicBezTo>
                      <a:pt x="3348" y="1858"/>
                      <a:pt x="3001" y="2325"/>
                      <a:pt x="2703" y="2325"/>
                    </a:cubicBezTo>
                    <a:cubicBezTo>
                      <a:pt x="2384" y="2325"/>
                      <a:pt x="1996" y="1827"/>
                      <a:pt x="1585" y="1296"/>
                    </a:cubicBezTo>
                    <a:cubicBezTo>
                      <a:pt x="1082" y="657"/>
                      <a:pt x="568" y="0"/>
                      <a:pt x="0" y="0"/>
                    </a:cubicBezTo>
                    <a:close/>
                    <a:moveTo>
                      <a:pt x="0" y="7769"/>
                    </a:moveTo>
                    <a:lnTo>
                      <a:pt x="0" y="11492"/>
                    </a:lnTo>
                    <a:cubicBezTo>
                      <a:pt x="292" y="11492"/>
                      <a:pt x="665" y="11977"/>
                      <a:pt x="1059" y="12477"/>
                    </a:cubicBezTo>
                    <a:cubicBezTo>
                      <a:pt x="1551" y="13100"/>
                      <a:pt x="2109" y="13817"/>
                      <a:pt x="2703" y="13817"/>
                    </a:cubicBezTo>
                    <a:cubicBezTo>
                      <a:pt x="3287" y="13817"/>
                      <a:pt x="3802" y="13133"/>
                      <a:pt x="4256" y="12525"/>
                    </a:cubicBezTo>
                    <a:cubicBezTo>
                      <a:pt x="4656" y="11995"/>
                      <a:pt x="5034" y="11492"/>
                      <a:pt x="5402" y="11492"/>
                    </a:cubicBezTo>
                    <a:cubicBezTo>
                      <a:pt x="5769" y="11492"/>
                      <a:pt x="6142" y="11995"/>
                      <a:pt x="6542" y="12525"/>
                    </a:cubicBezTo>
                    <a:cubicBezTo>
                      <a:pt x="6996" y="13133"/>
                      <a:pt x="7516" y="13817"/>
                      <a:pt x="8105" y="13817"/>
                    </a:cubicBezTo>
                    <a:cubicBezTo>
                      <a:pt x="8689" y="13817"/>
                      <a:pt x="9186" y="13148"/>
                      <a:pt x="9624" y="12540"/>
                    </a:cubicBezTo>
                    <a:cubicBezTo>
                      <a:pt x="10019" y="11994"/>
                      <a:pt x="10392" y="11492"/>
                      <a:pt x="10803" y="11492"/>
                    </a:cubicBezTo>
                    <a:cubicBezTo>
                      <a:pt x="11187" y="11492"/>
                      <a:pt x="11512" y="11946"/>
                      <a:pt x="11885" y="12477"/>
                    </a:cubicBezTo>
                    <a:cubicBezTo>
                      <a:pt x="12328" y="13100"/>
                      <a:pt x="12837" y="13817"/>
                      <a:pt x="13502" y="13817"/>
                    </a:cubicBezTo>
                    <a:cubicBezTo>
                      <a:pt x="14172" y="13817"/>
                      <a:pt x="14690" y="13101"/>
                      <a:pt x="15144" y="12462"/>
                    </a:cubicBezTo>
                    <a:cubicBezTo>
                      <a:pt x="15517" y="11947"/>
                      <a:pt x="15836" y="11492"/>
                      <a:pt x="16198" y="11492"/>
                    </a:cubicBezTo>
                    <a:cubicBezTo>
                      <a:pt x="16566" y="11492"/>
                      <a:pt x="16902" y="11945"/>
                      <a:pt x="17291" y="12491"/>
                    </a:cubicBezTo>
                    <a:cubicBezTo>
                      <a:pt x="17746" y="13115"/>
                      <a:pt x="18264" y="13817"/>
                      <a:pt x="18902" y="13817"/>
                    </a:cubicBezTo>
                    <a:cubicBezTo>
                      <a:pt x="19556" y="13817"/>
                      <a:pt x="20113" y="13083"/>
                      <a:pt x="20605" y="12428"/>
                    </a:cubicBezTo>
                    <a:cubicBezTo>
                      <a:pt x="20972" y="11944"/>
                      <a:pt x="21319" y="11492"/>
                      <a:pt x="21600" y="11492"/>
                    </a:cubicBezTo>
                    <a:lnTo>
                      <a:pt x="21600" y="7769"/>
                    </a:lnTo>
                    <a:cubicBezTo>
                      <a:pt x="21038" y="7769"/>
                      <a:pt x="20547" y="8422"/>
                      <a:pt x="20071" y="9045"/>
                    </a:cubicBezTo>
                    <a:cubicBezTo>
                      <a:pt x="19655" y="9591"/>
                      <a:pt x="19270" y="10088"/>
                      <a:pt x="18897" y="10088"/>
                    </a:cubicBezTo>
                    <a:cubicBezTo>
                      <a:pt x="18551" y="10088"/>
                      <a:pt x="18221" y="9638"/>
                      <a:pt x="17842" y="9123"/>
                    </a:cubicBezTo>
                    <a:cubicBezTo>
                      <a:pt x="17377" y="8484"/>
                      <a:pt x="16853" y="7769"/>
                      <a:pt x="16198" y="7769"/>
                    </a:cubicBezTo>
                    <a:cubicBezTo>
                      <a:pt x="15544" y="7769"/>
                      <a:pt x="15037" y="8485"/>
                      <a:pt x="14583" y="9109"/>
                    </a:cubicBezTo>
                    <a:cubicBezTo>
                      <a:pt x="14205" y="9639"/>
                      <a:pt x="13875" y="10088"/>
                      <a:pt x="13502" y="10088"/>
                    </a:cubicBezTo>
                    <a:cubicBezTo>
                      <a:pt x="13134" y="10088"/>
                      <a:pt x="12820" y="9638"/>
                      <a:pt x="12452" y="9123"/>
                    </a:cubicBezTo>
                    <a:cubicBezTo>
                      <a:pt x="11998" y="8484"/>
                      <a:pt x="11485" y="7769"/>
                      <a:pt x="10803" y="7769"/>
                    </a:cubicBezTo>
                    <a:cubicBezTo>
                      <a:pt x="10106" y="7769"/>
                      <a:pt x="9554" y="8517"/>
                      <a:pt x="9073" y="9172"/>
                    </a:cubicBezTo>
                    <a:cubicBezTo>
                      <a:pt x="8711" y="9671"/>
                      <a:pt x="8402" y="10088"/>
                      <a:pt x="8105" y="10088"/>
                    </a:cubicBezTo>
                    <a:cubicBezTo>
                      <a:pt x="7802" y="10088"/>
                      <a:pt x="7467" y="9653"/>
                      <a:pt x="7083" y="9138"/>
                    </a:cubicBezTo>
                    <a:cubicBezTo>
                      <a:pt x="6602" y="8499"/>
                      <a:pt x="6050" y="7769"/>
                      <a:pt x="5402" y="7769"/>
                    </a:cubicBezTo>
                    <a:cubicBezTo>
                      <a:pt x="4747" y="7769"/>
                      <a:pt x="4202" y="8499"/>
                      <a:pt x="3715" y="9138"/>
                    </a:cubicBezTo>
                    <a:cubicBezTo>
                      <a:pt x="3348" y="9622"/>
                      <a:pt x="3001" y="10088"/>
                      <a:pt x="2703" y="10088"/>
                    </a:cubicBezTo>
                    <a:cubicBezTo>
                      <a:pt x="2384" y="10088"/>
                      <a:pt x="1996" y="9590"/>
                      <a:pt x="1585" y="9060"/>
                    </a:cubicBezTo>
                    <a:cubicBezTo>
                      <a:pt x="1082" y="8421"/>
                      <a:pt x="568" y="7769"/>
                      <a:pt x="0" y="7769"/>
                    </a:cubicBezTo>
                    <a:close/>
                    <a:moveTo>
                      <a:pt x="0" y="15547"/>
                    </a:moveTo>
                    <a:lnTo>
                      <a:pt x="0" y="19275"/>
                    </a:lnTo>
                    <a:cubicBezTo>
                      <a:pt x="292" y="19275"/>
                      <a:pt x="665" y="19761"/>
                      <a:pt x="1059" y="20260"/>
                    </a:cubicBezTo>
                    <a:cubicBezTo>
                      <a:pt x="1551" y="20884"/>
                      <a:pt x="2109" y="21600"/>
                      <a:pt x="2703" y="21600"/>
                    </a:cubicBezTo>
                    <a:cubicBezTo>
                      <a:pt x="3287" y="21600"/>
                      <a:pt x="3802" y="20912"/>
                      <a:pt x="4256" y="20304"/>
                    </a:cubicBezTo>
                    <a:cubicBezTo>
                      <a:pt x="4656" y="19773"/>
                      <a:pt x="5034" y="19275"/>
                      <a:pt x="5402" y="19275"/>
                    </a:cubicBezTo>
                    <a:cubicBezTo>
                      <a:pt x="5769" y="19275"/>
                      <a:pt x="6142" y="19773"/>
                      <a:pt x="6542" y="20304"/>
                    </a:cubicBezTo>
                    <a:cubicBezTo>
                      <a:pt x="6996" y="20912"/>
                      <a:pt x="7516" y="21600"/>
                      <a:pt x="8105" y="21600"/>
                    </a:cubicBezTo>
                    <a:cubicBezTo>
                      <a:pt x="8689" y="21600"/>
                      <a:pt x="9186" y="20931"/>
                      <a:pt x="9624" y="20323"/>
                    </a:cubicBezTo>
                    <a:cubicBezTo>
                      <a:pt x="10019" y="19777"/>
                      <a:pt x="10392" y="19275"/>
                      <a:pt x="10803" y="19275"/>
                    </a:cubicBezTo>
                    <a:cubicBezTo>
                      <a:pt x="11187" y="19275"/>
                      <a:pt x="11512" y="19729"/>
                      <a:pt x="11885" y="20260"/>
                    </a:cubicBezTo>
                    <a:cubicBezTo>
                      <a:pt x="12328" y="20884"/>
                      <a:pt x="12837" y="21600"/>
                      <a:pt x="13502" y="21600"/>
                    </a:cubicBezTo>
                    <a:cubicBezTo>
                      <a:pt x="14172" y="21600"/>
                      <a:pt x="14690" y="20885"/>
                      <a:pt x="15144" y="20245"/>
                    </a:cubicBezTo>
                    <a:cubicBezTo>
                      <a:pt x="15517" y="19730"/>
                      <a:pt x="15836" y="19275"/>
                      <a:pt x="16198" y="19275"/>
                    </a:cubicBezTo>
                    <a:cubicBezTo>
                      <a:pt x="16566" y="19275"/>
                      <a:pt x="16902" y="19729"/>
                      <a:pt x="17291" y="20274"/>
                    </a:cubicBezTo>
                    <a:cubicBezTo>
                      <a:pt x="17746" y="20898"/>
                      <a:pt x="18264" y="21600"/>
                      <a:pt x="18902" y="21600"/>
                    </a:cubicBezTo>
                    <a:cubicBezTo>
                      <a:pt x="19556" y="21600"/>
                      <a:pt x="20113" y="20866"/>
                      <a:pt x="20605" y="20211"/>
                    </a:cubicBezTo>
                    <a:cubicBezTo>
                      <a:pt x="20972" y="19728"/>
                      <a:pt x="21319" y="19275"/>
                      <a:pt x="21600" y="19275"/>
                    </a:cubicBezTo>
                    <a:lnTo>
                      <a:pt x="21600" y="15547"/>
                    </a:lnTo>
                    <a:cubicBezTo>
                      <a:pt x="21038" y="15547"/>
                      <a:pt x="20547" y="16205"/>
                      <a:pt x="20071" y="16829"/>
                    </a:cubicBezTo>
                    <a:cubicBezTo>
                      <a:pt x="19655" y="17359"/>
                      <a:pt x="19270" y="17872"/>
                      <a:pt x="18897" y="17872"/>
                    </a:cubicBezTo>
                    <a:cubicBezTo>
                      <a:pt x="18551" y="17872"/>
                      <a:pt x="18221" y="17421"/>
                      <a:pt x="17842" y="16907"/>
                    </a:cubicBezTo>
                    <a:cubicBezTo>
                      <a:pt x="17377" y="16267"/>
                      <a:pt x="16853" y="15547"/>
                      <a:pt x="16198" y="15547"/>
                    </a:cubicBezTo>
                    <a:cubicBezTo>
                      <a:pt x="15544" y="15547"/>
                      <a:pt x="15037" y="16268"/>
                      <a:pt x="14583" y="16892"/>
                    </a:cubicBezTo>
                    <a:cubicBezTo>
                      <a:pt x="14205" y="17422"/>
                      <a:pt x="13875" y="17872"/>
                      <a:pt x="13502" y="17872"/>
                    </a:cubicBezTo>
                    <a:cubicBezTo>
                      <a:pt x="13134" y="17872"/>
                      <a:pt x="12820" y="17421"/>
                      <a:pt x="12452" y="16907"/>
                    </a:cubicBezTo>
                    <a:cubicBezTo>
                      <a:pt x="11998" y="16267"/>
                      <a:pt x="11485" y="15547"/>
                      <a:pt x="10803" y="15547"/>
                    </a:cubicBezTo>
                    <a:cubicBezTo>
                      <a:pt x="10106" y="15547"/>
                      <a:pt x="9554" y="16296"/>
                      <a:pt x="9073" y="16951"/>
                    </a:cubicBezTo>
                    <a:cubicBezTo>
                      <a:pt x="8711" y="17450"/>
                      <a:pt x="8402" y="17872"/>
                      <a:pt x="8105" y="17872"/>
                    </a:cubicBezTo>
                    <a:cubicBezTo>
                      <a:pt x="7802" y="17872"/>
                      <a:pt x="7467" y="17436"/>
                      <a:pt x="7083" y="16921"/>
                    </a:cubicBezTo>
                    <a:cubicBezTo>
                      <a:pt x="6602" y="16282"/>
                      <a:pt x="6050" y="15547"/>
                      <a:pt x="5402" y="15547"/>
                    </a:cubicBezTo>
                    <a:cubicBezTo>
                      <a:pt x="4747" y="15547"/>
                      <a:pt x="4202" y="16282"/>
                      <a:pt x="3715" y="16921"/>
                    </a:cubicBezTo>
                    <a:cubicBezTo>
                      <a:pt x="3348" y="17405"/>
                      <a:pt x="3001" y="17872"/>
                      <a:pt x="2703" y="17872"/>
                    </a:cubicBezTo>
                    <a:cubicBezTo>
                      <a:pt x="2384" y="17872"/>
                      <a:pt x="1996" y="17374"/>
                      <a:pt x="1585" y="16843"/>
                    </a:cubicBezTo>
                    <a:cubicBezTo>
                      <a:pt x="1082" y="16204"/>
                      <a:pt x="568" y="15547"/>
                      <a:pt x="0" y="15547"/>
                    </a:cubicBezTo>
                    <a:close/>
                  </a:path>
                </a:pathLst>
              </a:custGeom>
              <a:solidFill>
                <a:schemeClr val="accent1">
                  <a:hueOff val="118245"/>
                  <a:lumOff val="-11372"/>
                </a:schemeClr>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143" name="Line"/>
            <p:cNvSpPr/>
            <p:nvPr/>
          </p:nvSpPr>
          <p:spPr>
            <a:xfrm flipV="1">
              <a:off x="651662" y="1018223"/>
              <a:ext cx="1" cy="566514"/>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grpSp>
        <p:nvGrpSpPr>
          <p:cNvPr id="155" name="Group"/>
          <p:cNvGrpSpPr/>
          <p:nvPr/>
        </p:nvGrpSpPr>
        <p:grpSpPr>
          <a:xfrm>
            <a:off x="4887847" y="1966606"/>
            <a:ext cx="1536396" cy="2281071"/>
            <a:chOff x="0" y="0"/>
            <a:chExt cx="1536395" cy="2281070"/>
          </a:xfrm>
        </p:grpSpPr>
        <p:grpSp>
          <p:nvGrpSpPr>
            <p:cNvPr id="153" name="Group"/>
            <p:cNvGrpSpPr/>
            <p:nvPr/>
          </p:nvGrpSpPr>
          <p:grpSpPr>
            <a:xfrm>
              <a:off x="0" y="-1"/>
              <a:ext cx="1536396" cy="1083568"/>
              <a:chOff x="-281457" y="-105371"/>
              <a:chExt cx="1536395" cy="1083566"/>
            </a:xfrm>
          </p:grpSpPr>
          <p:grpSp>
            <p:nvGrpSpPr>
              <p:cNvPr id="151" name="Group"/>
              <p:cNvGrpSpPr/>
              <p:nvPr/>
            </p:nvGrpSpPr>
            <p:grpSpPr>
              <a:xfrm>
                <a:off x="171323" y="438445"/>
                <a:ext cx="630834" cy="539751"/>
                <a:chOff x="-31750" y="-31750"/>
                <a:chExt cx="630832" cy="539750"/>
              </a:xfrm>
            </p:grpSpPr>
            <p:grpSp>
              <p:nvGrpSpPr>
                <p:cNvPr id="147" name="Shape"/>
                <p:cNvGrpSpPr/>
                <p:nvPr/>
              </p:nvGrpSpPr>
              <p:grpSpPr>
                <a:xfrm>
                  <a:off x="-31751" y="-31751"/>
                  <a:ext cx="350519" cy="539752"/>
                  <a:chOff x="0" y="0"/>
                  <a:chExt cx="350517" cy="539750"/>
                </a:xfrm>
              </p:grpSpPr>
              <p:sp>
                <p:nvSpPr>
                  <p:cNvPr id="146" name="Shape"/>
                  <p:cNvSpPr/>
                  <p:nvPr/>
                </p:nvSpPr>
                <p:spPr>
                  <a:xfrm>
                    <a:off x="31750" y="31750"/>
                    <a:ext cx="287018" cy="476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333"/>
                        </a:moveTo>
                        <a:cubicBezTo>
                          <a:pt x="976" y="2660"/>
                          <a:pt x="5514" y="0"/>
                          <a:pt x="10800" y="0"/>
                        </a:cubicBezTo>
                        <a:cubicBezTo>
                          <a:pt x="16086" y="0"/>
                          <a:pt x="20624" y="2660"/>
                          <a:pt x="21600" y="6333"/>
                        </a:cubicBezTo>
                        <a:lnTo>
                          <a:pt x="21600" y="21600"/>
                        </a:lnTo>
                        <a:lnTo>
                          <a:pt x="0" y="21600"/>
                        </a:lnTo>
                        <a:lnTo>
                          <a:pt x="0" y="6333"/>
                        </a:lnTo>
                        <a:close/>
                      </a:path>
                    </a:pathLst>
                  </a:custGeom>
                  <a:solidFill>
                    <a:schemeClr val="accent1">
                      <a:hueOff val="118245"/>
                      <a:lumOff val="-11372"/>
                    </a:schemeClr>
                  </a:solidFill>
                  <a:ln>
                    <a:noFill/>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pic>
                <p:nvPicPr>
                  <p:cNvPr id="145" name="Shape Shape" descr="Shape Shape"/>
                  <p:cNvPicPr>
                    <a:picLocks noChangeAspect="0"/>
                  </p:cNvPicPr>
                  <p:nvPr/>
                </p:nvPicPr>
                <p:blipFill>
                  <a:blip r:embed="rId5">
                    <a:extLst/>
                  </a:blip>
                  <a:stretch>
                    <a:fillRect/>
                  </a:stretch>
                </p:blipFill>
                <p:spPr>
                  <a:xfrm>
                    <a:off x="0" y="0"/>
                    <a:ext cx="350518" cy="539751"/>
                  </a:xfrm>
                  <a:prstGeom prst="rect">
                    <a:avLst/>
                  </a:prstGeom>
                  <a:effectLst/>
                </p:spPr>
              </p:pic>
            </p:grpSp>
            <p:grpSp>
              <p:nvGrpSpPr>
                <p:cNvPr id="150" name="Shape"/>
                <p:cNvGrpSpPr/>
                <p:nvPr/>
              </p:nvGrpSpPr>
              <p:grpSpPr>
                <a:xfrm>
                  <a:off x="248565" y="-31751"/>
                  <a:ext cx="350518" cy="539752"/>
                  <a:chOff x="0" y="0"/>
                  <a:chExt cx="350517" cy="539750"/>
                </a:xfrm>
              </p:grpSpPr>
              <p:sp>
                <p:nvSpPr>
                  <p:cNvPr id="149" name="Shape"/>
                  <p:cNvSpPr/>
                  <p:nvPr/>
                </p:nvSpPr>
                <p:spPr>
                  <a:xfrm>
                    <a:off x="31750" y="31750"/>
                    <a:ext cx="287018" cy="476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333"/>
                        </a:moveTo>
                        <a:cubicBezTo>
                          <a:pt x="976" y="2660"/>
                          <a:pt x="5514" y="0"/>
                          <a:pt x="10800" y="0"/>
                        </a:cubicBezTo>
                        <a:cubicBezTo>
                          <a:pt x="16086" y="0"/>
                          <a:pt x="20624" y="2660"/>
                          <a:pt x="21600" y="6333"/>
                        </a:cubicBezTo>
                        <a:lnTo>
                          <a:pt x="21600" y="21600"/>
                        </a:lnTo>
                        <a:lnTo>
                          <a:pt x="0" y="21600"/>
                        </a:lnTo>
                        <a:lnTo>
                          <a:pt x="0" y="6333"/>
                        </a:lnTo>
                        <a:close/>
                      </a:path>
                    </a:pathLst>
                  </a:custGeom>
                  <a:solidFill>
                    <a:schemeClr val="accent1">
                      <a:hueOff val="118245"/>
                      <a:lumOff val="-11372"/>
                    </a:schemeClr>
                  </a:solidFill>
                  <a:ln>
                    <a:noFill/>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pic>
                <p:nvPicPr>
                  <p:cNvPr id="148" name="Shape Shape" descr="Shape Shape"/>
                  <p:cNvPicPr>
                    <a:picLocks noChangeAspect="0"/>
                  </p:cNvPicPr>
                  <p:nvPr/>
                </p:nvPicPr>
                <p:blipFill>
                  <a:blip r:embed="rId5">
                    <a:extLst/>
                  </a:blip>
                  <a:stretch>
                    <a:fillRect/>
                  </a:stretch>
                </p:blipFill>
                <p:spPr>
                  <a:xfrm>
                    <a:off x="0" y="0"/>
                    <a:ext cx="350518" cy="539751"/>
                  </a:xfrm>
                  <a:prstGeom prst="rect">
                    <a:avLst/>
                  </a:prstGeom>
                  <a:effectLst/>
                </p:spPr>
              </p:pic>
            </p:grpSp>
          </p:grpSp>
          <p:sp>
            <p:nvSpPr>
              <p:cNvPr id="152" name="Moses"/>
              <p:cNvSpPr txBox="1"/>
              <p:nvPr/>
            </p:nvSpPr>
            <p:spPr>
              <a:xfrm>
                <a:off x="-281458" y="-105372"/>
                <a:ext cx="1536396" cy="62173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600">
                    <a:solidFill>
                      <a:schemeClr val="accent1">
                        <a:hueOff val="118245"/>
                        <a:lumOff val="-11372"/>
                      </a:schemeClr>
                    </a:solidFill>
                  </a:defRPr>
                </a:lvl1pPr>
              </a:lstStyle>
              <a:p>
                <a:pPr/>
                <a:r>
                  <a:t>Moses</a:t>
                </a:r>
              </a:p>
            </p:txBody>
          </p:sp>
        </p:grpSp>
        <p:sp>
          <p:nvSpPr>
            <p:cNvPr id="154" name="Line"/>
            <p:cNvSpPr/>
            <p:nvPr/>
          </p:nvSpPr>
          <p:spPr>
            <a:xfrm flipV="1">
              <a:off x="768197" y="1190496"/>
              <a:ext cx="1" cy="1090575"/>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grpSp>
        <p:nvGrpSpPr>
          <p:cNvPr id="160" name="Group"/>
          <p:cNvGrpSpPr/>
          <p:nvPr/>
        </p:nvGrpSpPr>
        <p:grpSpPr>
          <a:xfrm>
            <a:off x="6307525" y="5245151"/>
            <a:ext cx="1591876" cy="1992689"/>
            <a:chOff x="340710" y="0"/>
            <a:chExt cx="1591874" cy="1992688"/>
          </a:xfrm>
        </p:grpSpPr>
        <p:grpSp>
          <p:nvGrpSpPr>
            <p:cNvPr id="158" name="Group"/>
            <p:cNvGrpSpPr/>
            <p:nvPr/>
          </p:nvGrpSpPr>
          <p:grpSpPr>
            <a:xfrm>
              <a:off x="340710" y="722688"/>
              <a:ext cx="1591875" cy="1270001"/>
              <a:chOff x="340710" y="310869"/>
              <a:chExt cx="1591874" cy="1270000"/>
            </a:xfrm>
          </p:grpSpPr>
          <p:sp>
            <p:nvSpPr>
              <p:cNvPr id="156" name="Crown"/>
              <p:cNvSpPr/>
              <p:nvPr/>
            </p:nvSpPr>
            <p:spPr>
              <a:xfrm>
                <a:off x="340710" y="524060"/>
                <a:ext cx="643750" cy="5665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0206" y="0"/>
                      <a:pt x="9725" y="547"/>
                      <a:pt x="9725" y="1222"/>
                    </a:cubicBezTo>
                    <a:cubicBezTo>
                      <a:pt x="9725" y="1729"/>
                      <a:pt x="9996" y="2163"/>
                      <a:pt x="10383" y="2348"/>
                    </a:cubicBezTo>
                    <a:lnTo>
                      <a:pt x="7244" y="10951"/>
                    </a:lnTo>
                    <a:cubicBezTo>
                      <a:pt x="7156" y="11239"/>
                      <a:pt x="6826" y="11311"/>
                      <a:pt x="6648" y="11081"/>
                    </a:cubicBezTo>
                    <a:lnTo>
                      <a:pt x="1891" y="6438"/>
                    </a:lnTo>
                    <a:cubicBezTo>
                      <a:pt x="2053" y="6225"/>
                      <a:pt x="2151" y="5946"/>
                      <a:pt x="2151" y="5642"/>
                    </a:cubicBezTo>
                    <a:cubicBezTo>
                      <a:pt x="2151" y="4967"/>
                      <a:pt x="1669" y="4420"/>
                      <a:pt x="1075" y="4420"/>
                    </a:cubicBezTo>
                    <a:cubicBezTo>
                      <a:pt x="482" y="4420"/>
                      <a:pt x="0" y="4967"/>
                      <a:pt x="0" y="5642"/>
                    </a:cubicBezTo>
                    <a:cubicBezTo>
                      <a:pt x="0" y="6317"/>
                      <a:pt x="482" y="6864"/>
                      <a:pt x="1075" y="6864"/>
                    </a:cubicBezTo>
                    <a:cubicBezTo>
                      <a:pt x="1126" y="6864"/>
                      <a:pt x="1174" y="6858"/>
                      <a:pt x="1222" y="6851"/>
                    </a:cubicBezTo>
                    <a:lnTo>
                      <a:pt x="2938" y="20929"/>
                    </a:lnTo>
                    <a:cubicBezTo>
                      <a:pt x="2985" y="21312"/>
                      <a:pt x="3274" y="21600"/>
                      <a:pt x="3615" y="21600"/>
                    </a:cubicBezTo>
                    <a:lnTo>
                      <a:pt x="17987" y="21600"/>
                    </a:lnTo>
                    <a:cubicBezTo>
                      <a:pt x="18327" y="21600"/>
                      <a:pt x="18616" y="21316"/>
                      <a:pt x="18664" y="20934"/>
                    </a:cubicBezTo>
                    <a:lnTo>
                      <a:pt x="20378" y="6851"/>
                    </a:lnTo>
                    <a:cubicBezTo>
                      <a:pt x="20426" y="6858"/>
                      <a:pt x="20475" y="6864"/>
                      <a:pt x="20525" y="6864"/>
                    </a:cubicBezTo>
                    <a:cubicBezTo>
                      <a:pt x="21118" y="6864"/>
                      <a:pt x="21600" y="6317"/>
                      <a:pt x="21600" y="5642"/>
                    </a:cubicBezTo>
                    <a:cubicBezTo>
                      <a:pt x="21600" y="4967"/>
                      <a:pt x="21118" y="4420"/>
                      <a:pt x="20525" y="4420"/>
                    </a:cubicBezTo>
                    <a:cubicBezTo>
                      <a:pt x="19931" y="4420"/>
                      <a:pt x="19449" y="4967"/>
                      <a:pt x="19449" y="5642"/>
                    </a:cubicBezTo>
                    <a:cubicBezTo>
                      <a:pt x="19449" y="5953"/>
                      <a:pt x="19551" y="6234"/>
                      <a:pt x="19719" y="6450"/>
                    </a:cubicBezTo>
                    <a:lnTo>
                      <a:pt x="14952" y="11081"/>
                    </a:lnTo>
                    <a:cubicBezTo>
                      <a:pt x="14772" y="11298"/>
                      <a:pt x="14445" y="11230"/>
                      <a:pt x="14356" y="10951"/>
                    </a:cubicBezTo>
                    <a:lnTo>
                      <a:pt x="11200" y="2356"/>
                    </a:lnTo>
                    <a:cubicBezTo>
                      <a:pt x="11596" y="2176"/>
                      <a:pt x="11875" y="1736"/>
                      <a:pt x="11875" y="1222"/>
                    </a:cubicBezTo>
                    <a:cubicBezTo>
                      <a:pt x="11875" y="547"/>
                      <a:pt x="11394" y="0"/>
                      <a:pt x="10800" y="0"/>
                    </a:cubicBezTo>
                    <a:close/>
                  </a:path>
                </a:pathLst>
              </a:custGeom>
              <a:solidFill>
                <a:schemeClr val="accent1">
                  <a:hueOff val="118245"/>
                  <a:lumOff val="-11372"/>
                </a:schemeClr>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157" name="David"/>
              <p:cNvSpPr/>
              <p:nvPr/>
            </p:nvSpPr>
            <p:spPr>
              <a:xfrm>
                <a:off x="662584" y="310869"/>
                <a:ext cx="1270001" cy="1270001"/>
              </a:xfrm>
              <a:prstGeom prst="line">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600">
                    <a:solidFill>
                      <a:schemeClr val="accent1">
                        <a:hueOff val="118245"/>
                        <a:lumOff val="-11372"/>
                      </a:schemeClr>
                    </a:solidFill>
                  </a:defRPr>
                </a:lvl1pPr>
              </a:lstStyle>
              <a:p>
                <a:pPr/>
                <a:r>
                  <a:t>David</a:t>
                </a:r>
              </a:p>
            </p:txBody>
          </p:sp>
        </p:grpSp>
        <p:sp>
          <p:nvSpPr>
            <p:cNvPr id="159" name="Line"/>
            <p:cNvSpPr/>
            <p:nvPr/>
          </p:nvSpPr>
          <p:spPr>
            <a:xfrm flipV="1">
              <a:off x="662584" y="0"/>
              <a:ext cx="1" cy="566514"/>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grpSp>
        <p:nvGrpSpPr>
          <p:cNvPr id="165" name="Group"/>
          <p:cNvGrpSpPr/>
          <p:nvPr/>
        </p:nvGrpSpPr>
        <p:grpSpPr>
          <a:xfrm>
            <a:off x="3631954" y="5295553"/>
            <a:ext cx="2069491" cy="2488585"/>
            <a:chOff x="0" y="0"/>
            <a:chExt cx="2069490" cy="2488583"/>
          </a:xfrm>
        </p:grpSpPr>
        <p:grpSp>
          <p:nvGrpSpPr>
            <p:cNvPr id="163" name="Group"/>
            <p:cNvGrpSpPr/>
            <p:nvPr/>
          </p:nvGrpSpPr>
          <p:grpSpPr>
            <a:xfrm>
              <a:off x="0" y="1035349"/>
              <a:ext cx="2069491" cy="1453235"/>
              <a:chOff x="-385114" y="0"/>
              <a:chExt cx="2069490" cy="1453233"/>
            </a:xfrm>
          </p:grpSpPr>
          <p:sp>
            <p:nvSpPr>
              <p:cNvPr id="161" name="Man"/>
              <p:cNvSpPr/>
              <p:nvPr/>
            </p:nvSpPr>
            <p:spPr>
              <a:xfrm>
                <a:off x="481922" y="0"/>
                <a:ext cx="335418" cy="865934"/>
              </a:xfrm>
              <a:custGeom>
                <a:avLst/>
                <a:gdLst/>
                <a:ahLst/>
                <a:cxnLst>
                  <a:cxn ang="0">
                    <a:pos x="wd2" y="hd2"/>
                  </a:cxn>
                  <a:cxn ang="5400000">
                    <a:pos x="wd2" y="hd2"/>
                  </a:cxn>
                  <a:cxn ang="10800000">
                    <a:pos x="wd2" y="hd2"/>
                  </a:cxn>
                  <a:cxn ang="16200000">
                    <a:pos x="wd2" y="hd2"/>
                  </a:cxn>
                </a:cxnLst>
                <a:rect l="0" t="0" r="r" b="b"/>
                <a:pathLst>
                  <a:path w="21470" h="21502" fill="norm" stroke="1"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chemeClr val="accent1">
                  <a:hueOff val="118245"/>
                  <a:lumOff val="-11372"/>
                </a:schemeClr>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162" name="Abraham"/>
              <p:cNvSpPr txBox="1"/>
              <p:nvPr/>
            </p:nvSpPr>
            <p:spPr>
              <a:xfrm>
                <a:off x="-385115" y="831495"/>
                <a:ext cx="2069491" cy="62173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600">
                    <a:solidFill>
                      <a:schemeClr val="accent1">
                        <a:hueOff val="118245"/>
                        <a:lumOff val="-11372"/>
                      </a:schemeClr>
                    </a:solidFill>
                  </a:defRPr>
                </a:lvl1pPr>
              </a:lstStyle>
              <a:p>
                <a:pPr/>
                <a:r>
                  <a:t>Abraham</a:t>
                </a:r>
              </a:p>
            </p:txBody>
          </p:sp>
        </p:grpSp>
        <p:sp>
          <p:nvSpPr>
            <p:cNvPr id="164" name="Line"/>
            <p:cNvSpPr/>
            <p:nvPr/>
          </p:nvSpPr>
          <p:spPr>
            <a:xfrm flipV="1">
              <a:off x="1034744" y="0"/>
              <a:ext cx="1" cy="749300"/>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grpSp>
        <p:nvGrpSpPr>
          <p:cNvPr id="172" name="Group"/>
          <p:cNvGrpSpPr/>
          <p:nvPr/>
        </p:nvGrpSpPr>
        <p:grpSpPr>
          <a:xfrm>
            <a:off x="-37499" y="1140399"/>
            <a:ext cx="1485189" cy="3108214"/>
            <a:chOff x="0" y="0"/>
            <a:chExt cx="1485188" cy="3108213"/>
          </a:xfrm>
        </p:grpSpPr>
        <p:grpSp>
          <p:nvGrpSpPr>
            <p:cNvPr id="170" name="Group"/>
            <p:cNvGrpSpPr/>
            <p:nvPr/>
          </p:nvGrpSpPr>
          <p:grpSpPr>
            <a:xfrm>
              <a:off x="380672" y="1365771"/>
              <a:ext cx="723845" cy="1742443"/>
              <a:chOff x="0" y="0"/>
              <a:chExt cx="723844" cy="1742441"/>
            </a:xfrm>
          </p:grpSpPr>
          <p:grpSp>
            <p:nvGrpSpPr>
              <p:cNvPr id="168" name="Group"/>
              <p:cNvGrpSpPr/>
              <p:nvPr/>
            </p:nvGrpSpPr>
            <p:grpSpPr>
              <a:xfrm>
                <a:off x="0" y="-1"/>
                <a:ext cx="723845" cy="931923"/>
                <a:chOff x="0" y="0"/>
                <a:chExt cx="723844" cy="931921"/>
              </a:xfrm>
            </p:grpSpPr>
            <p:sp>
              <p:nvSpPr>
                <p:cNvPr id="166" name="Man"/>
                <p:cNvSpPr/>
                <p:nvPr/>
              </p:nvSpPr>
              <p:spPr>
                <a:xfrm>
                  <a:off x="0" y="0"/>
                  <a:ext cx="360978" cy="931922"/>
                </a:xfrm>
                <a:custGeom>
                  <a:avLst/>
                  <a:gdLst/>
                  <a:ahLst/>
                  <a:cxnLst>
                    <a:cxn ang="0">
                      <a:pos x="wd2" y="hd2"/>
                    </a:cxn>
                    <a:cxn ang="5400000">
                      <a:pos x="wd2" y="hd2"/>
                    </a:cxn>
                    <a:cxn ang="10800000">
                      <a:pos x="wd2" y="hd2"/>
                    </a:cxn>
                    <a:cxn ang="16200000">
                      <a:pos x="wd2" y="hd2"/>
                    </a:cxn>
                  </a:cxnLst>
                  <a:rect l="0" t="0" r="r" b="b"/>
                  <a:pathLst>
                    <a:path w="21470" h="21502" fill="norm" stroke="1"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chemeClr val="accent1">
                    <a:hueOff val="118245"/>
                    <a:lumOff val="-11372"/>
                  </a:schemeClr>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167" name="Woman"/>
                <p:cNvSpPr/>
                <p:nvPr/>
              </p:nvSpPr>
              <p:spPr>
                <a:xfrm>
                  <a:off x="352542" y="0"/>
                  <a:ext cx="371303" cy="929519"/>
                </a:xfrm>
                <a:custGeom>
                  <a:avLst/>
                  <a:gdLst/>
                  <a:ahLst/>
                  <a:cxnLst>
                    <a:cxn ang="0">
                      <a:pos x="wd2" y="hd2"/>
                    </a:cxn>
                    <a:cxn ang="5400000">
                      <a:pos x="wd2" y="hd2"/>
                    </a:cxn>
                    <a:cxn ang="10800000">
                      <a:pos x="wd2" y="hd2"/>
                    </a:cxn>
                    <a:cxn ang="16200000">
                      <a:pos x="wd2" y="hd2"/>
                    </a:cxn>
                  </a:cxnLst>
                  <a:rect l="0" t="0" r="r" b="b"/>
                  <a:pathLst>
                    <a:path w="21387" h="21451" fill="norm" stroke="1" extrusionOk="0">
                      <a:moveTo>
                        <a:pt x="10767" y="3"/>
                      </a:moveTo>
                      <a:cubicBezTo>
                        <a:pt x="10163" y="-15"/>
                        <a:pt x="9173" y="50"/>
                        <a:pt x="8379" y="485"/>
                      </a:cubicBezTo>
                      <a:cubicBezTo>
                        <a:pt x="7869" y="770"/>
                        <a:pt x="7992" y="989"/>
                        <a:pt x="7147" y="1709"/>
                      </a:cubicBezTo>
                      <a:cubicBezTo>
                        <a:pt x="6047" y="2649"/>
                        <a:pt x="7909" y="2821"/>
                        <a:pt x="6636" y="3320"/>
                      </a:cubicBezTo>
                      <a:cubicBezTo>
                        <a:pt x="6113" y="3525"/>
                        <a:pt x="6502" y="3869"/>
                        <a:pt x="6502" y="3869"/>
                      </a:cubicBezTo>
                      <a:cubicBezTo>
                        <a:pt x="6394" y="3885"/>
                        <a:pt x="6207" y="3880"/>
                        <a:pt x="6099" y="3896"/>
                      </a:cubicBezTo>
                      <a:cubicBezTo>
                        <a:pt x="5550" y="3950"/>
                        <a:pt x="4864" y="4024"/>
                        <a:pt x="4314" y="4395"/>
                      </a:cubicBezTo>
                      <a:cubicBezTo>
                        <a:pt x="3537" y="4916"/>
                        <a:pt x="1662" y="6006"/>
                        <a:pt x="254" y="6893"/>
                      </a:cubicBezTo>
                      <a:cubicBezTo>
                        <a:pt x="241" y="6904"/>
                        <a:pt x="226" y="6914"/>
                        <a:pt x="212" y="6920"/>
                      </a:cubicBezTo>
                      <a:cubicBezTo>
                        <a:pt x="186" y="6941"/>
                        <a:pt x="160" y="6962"/>
                        <a:pt x="133" y="6978"/>
                      </a:cubicBezTo>
                      <a:cubicBezTo>
                        <a:pt x="-28" y="7113"/>
                        <a:pt x="-54" y="7253"/>
                        <a:pt x="120" y="7398"/>
                      </a:cubicBezTo>
                      <a:cubicBezTo>
                        <a:pt x="402" y="7629"/>
                        <a:pt x="494" y="7843"/>
                        <a:pt x="883" y="8241"/>
                      </a:cubicBezTo>
                      <a:cubicBezTo>
                        <a:pt x="1258" y="8633"/>
                        <a:pt x="2132" y="9064"/>
                        <a:pt x="2789" y="9483"/>
                      </a:cubicBezTo>
                      <a:cubicBezTo>
                        <a:pt x="2950" y="9591"/>
                        <a:pt x="2935" y="9681"/>
                        <a:pt x="3351" y="9923"/>
                      </a:cubicBezTo>
                      <a:cubicBezTo>
                        <a:pt x="3579" y="10057"/>
                        <a:pt x="3967" y="10040"/>
                        <a:pt x="3820" y="10040"/>
                      </a:cubicBezTo>
                      <a:cubicBezTo>
                        <a:pt x="4182" y="10051"/>
                        <a:pt x="4546" y="10004"/>
                        <a:pt x="4532" y="10025"/>
                      </a:cubicBezTo>
                      <a:cubicBezTo>
                        <a:pt x="4331" y="10627"/>
                        <a:pt x="4437" y="11347"/>
                        <a:pt x="4692" y="12094"/>
                      </a:cubicBezTo>
                      <a:cubicBezTo>
                        <a:pt x="4839" y="12561"/>
                        <a:pt x="6473" y="15069"/>
                        <a:pt x="6527" y="15493"/>
                      </a:cubicBezTo>
                      <a:cubicBezTo>
                        <a:pt x="6688" y="17357"/>
                        <a:pt x="7279" y="18781"/>
                        <a:pt x="7641" y="19603"/>
                      </a:cubicBezTo>
                      <a:cubicBezTo>
                        <a:pt x="7668" y="19651"/>
                        <a:pt x="7723" y="19673"/>
                        <a:pt x="7763" y="19673"/>
                      </a:cubicBezTo>
                      <a:cubicBezTo>
                        <a:pt x="7790" y="19673"/>
                        <a:pt x="7857" y="19684"/>
                        <a:pt x="7951" y="19700"/>
                      </a:cubicBezTo>
                      <a:cubicBezTo>
                        <a:pt x="7965" y="20098"/>
                        <a:pt x="8258" y="20001"/>
                        <a:pt x="7775" y="20313"/>
                      </a:cubicBezTo>
                      <a:cubicBezTo>
                        <a:pt x="7494" y="20495"/>
                        <a:pt x="6838" y="20688"/>
                        <a:pt x="6891" y="21026"/>
                      </a:cubicBezTo>
                      <a:cubicBezTo>
                        <a:pt x="6905" y="21150"/>
                        <a:pt x="6973" y="21215"/>
                        <a:pt x="7214" y="21307"/>
                      </a:cubicBezTo>
                      <a:cubicBezTo>
                        <a:pt x="7536" y="21419"/>
                        <a:pt x="8649" y="21585"/>
                        <a:pt x="9694" y="21268"/>
                      </a:cubicBezTo>
                      <a:cubicBezTo>
                        <a:pt x="10231" y="21107"/>
                        <a:pt x="9893" y="20801"/>
                        <a:pt x="10000" y="20672"/>
                      </a:cubicBezTo>
                      <a:cubicBezTo>
                        <a:pt x="10148" y="20511"/>
                        <a:pt x="10348" y="20420"/>
                        <a:pt x="10214" y="20027"/>
                      </a:cubicBezTo>
                      <a:cubicBezTo>
                        <a:pt x="10187" y="19947"/>
                        <a:pt x="10096" y="19803"/>
                        <a:pt x="10042" y="19690"/>
                      </a:cubicBezTo>
                      <a:cubicBezTo>
                        <a:pt x="10176" y="19669"/>
                        <a:pt x="10281" y="19642"/>
                        <a:pt x="10281" y="19609"/>
                      </a:cubicBezTo>
                      <a:cubicBezTo>
                        <a:pt x="10294" y="19174"/>
                        <a:pt x="10309" y="18942"/>
                        <a:pt x="10268" y="18287"/>
                      </a:cubicBezTo>
                      <a:cubicBezTo>
                        <a:pt x="10228" y="17798"/>
                        <a:pt x="10243" y="17454"/>
                        <a:pt x="10176" y="16944"/>
                      </a:cubicBezTo>
                      <a:cubicBezTo>
                        <a:pt x="10109" y="16390"/>
                        <a:pt x="10015" y="16449"/>
                        <a:pt x="9908" y="15896"/>
                      </a:cubicBezTo>
                      <a:cubicBezTo>
                        <a:pt x="9868" y="15660"/>
                        <a:pt x="9825" y="15434"/>
                        <a:pt x="9879" y="15193"/>
                      </a:cubicBezTo>
                      <a:cubicBezTo>
                        <a:pt x="9892" y="15101"/>
                        <a:pt x="9987" y="14456"/>
                        <a:pt x="10000" y="14365"/>
                      </a:cubicBezTo>
                      <a:cubicBezTo>
                        <a:pt x="10027" y="13312"/>
                        <a:pt x="10097" y="12899"/>
                        <a:pt x="10231" y="11852"/>
                      </a:cubicBezTo>
                      <a:cubicBezTo>
                        <a:pt x="10257" y="11766"/>
                        <a:pt x="10376" y="11717"/>
                        <a:pt x="10469" y="11803"/>
                      </a:cubicBezTo>
                      <a:cubicBezTo>
                        <a:pt x="11207" y="12464"/>
                        <a:pt x="11555" y="12812"/>
                        <a:pt x="12145" y="13452"/>
                      </a:cubicBezTo>
                      <a:cubicBezTo>
                        <a:pt x="12615" y="13962"/>
                        <a:pt x="13770" y="15290"/>
                        <a:pt x="13851" y="15532"/>
                      </a:cubicBezTo>
                      <a:cubicBezTo>
                        <a:pt x="13985" y="15978"/>
                        <a:pt x="14184" y="16417"/>
                        <a:pt x="14345" y="16965"/>
                      </a:cubicBezTo>
                      <a:cubicBezTo>
                        <a:pt x="14640" y="17948"/>
                        <a:pt x="15661" y="19270"/>
                        <a:pt x="15795" y="19517"/>
                      </a:cubicBezTo>
                      <a:cubicBezTo>
                        <a:pt x="15822" y="19565"/>
                        <a:pt x="15834" y="19592"/>
                        <a:pt x="15874" y="19630"/>
                      </a:cubicBezTo>
                      <a:cubicBezTo>
                        <a:pt x="15888" y="19640"/>
                        <a:pt x="16007" y="19658"/>
                        <a:pt x="16168" y="19663"/>
                      </a:cubicBezTo>
                      <a:cubicBezTo>
                        <a:pt x="16221" y="19851"/>
                        <a:pt x="16234" y="20173"/>
                        <a:pt x="15912" y="20420"/>
                      </a:cubicBezTo>
                      <a:cubicBezTo>
                        <a:pt x="15631" y="20641"/>
                        <a:pt x="16113" y="20946"/>
                        <a:pt x="16113" y="20946"/>
                      </a:cubicBezTo>
                      <a:cubicBezTo>
                        <a:pt x="16408" y="21042"/>
                        <a:pt x="16743" y="21091"/>
                        <a:pt x="17186" y="21080"/>
                      </a:cubicBezTo>
                      <a:cubicBezTo>
                        <a:pt x="17615" y="21075"/>
                        <a:pt x="17884" y="21161"/>
                        <a:pt x="17978" y="21187"/>
                      </a:cubicBezTo>
                      <a:cubicBezTo>
                        <a:pt x="18031" y="21204"/>
                        <a:pt x="18057" y="21209"/>
                        <a:pt x="18057" y="21209"/>
                      </a:cubicBezTo>
                      <a:cubicBezTo>
                        <a:pt x="18057" y="21209"/>
                        <a:pt x="19373" y="21440"/>
                        <a:pt x="20848" y="21344"/>
                      </a:cubicBezTo>
                      <a:cubicBezTo>
                        <a:pt x="21478" y="21317"/>
                        <a:pt x="21546" y="21161"/>
                        <a:pt x="21104" y="20946"/>
                      </a:cubicBezTo>
                      <a:cubicBezTo>
                        <a:pt x="20447" y="20618"/>
                        <a:pt x="19682" y="20571"/>
                        <a:pt x="19361" y="20367"/>
                      </a:cubicBezTo>
                      <a:cubicBezTo>
                        <a:pt x="18771" y="19991"/>
                        <a:pt x="18409" y="19910"/>
                        <a:pt x="18288" y="19620"/>
                      </a:cubicBezTo>
                      <a:cubicBezTo>
                        <a:pt x="18449" y="19598"/>
                        <a:pt x="18543" y="19583"/>
                        <a:pt x="18543" y="19583"/>
                      </a:cubicBezTo>
                      <a:cubicBezTo>
                        <a:pt x="18543" y="19583"/>
                        <a:pt x="18461" y="19087"/>
                        <a:pt x="18368" y="18765"/>
                      </a:cubicBezTo>
                      <a:cubicBezTo>
                        <a:pt x="18126" y="17922"/>
                        <a:pt x="18046" y="17332"/>
                        <a:pt x="17965" y="16870"/>
                      </a:cubicBezTo>
                      <a:cubicBezTo>
                        <a:pt x="17831" y="16053"/>
                        <a:pt x="17360" y="15671"/>
                        <a:pt x="17253" y="15402"/>
                      </a:cubicBezTo>
                      <a:cubicBezTo>
                        <a:pt x="16851" y="14452"/>
                        <a:pt x="16690" y="14372"/>
                        <a:pt x="16449" y="13378"/>
                      </a:cubicBezTo>
                      <a:cubicBezTo>
                        <a:pt x="16408" y="13195"/>
                        <a:pt x="16221" y="11911"/>
                        <a:pt x="15912" y="11159"/>
                      </a:cubicBezTo>
                      <a:cubicBezTo>
                        <a:pt x="15738" y="10734"/>
                        <a:pt x="15405" y="10370"/>
                        <a:pt x="15137" y="9967"/>
                      </a:cubicBezTo>
                      <a:cubicBezTo>
                        <a:pt x="15218" y="10096"/>
                        <a:pt x="15269" y="9913"/>
                        <a:pt x="15564" y="9886"/>
                      </a:cubicBezTo>
                      <a:cubicBezTo>
                        <a:pt x="16208" y="9832"/>
                        <a:pt x="16476" y="9686"/>
                        <a:pt x="16838" y="9498"/>
                      </a:cubicBezTo>
                      <a:cubicBezTo>
                        <a:pt x="17723" y="9020"/>
                        <a:pt x="20312" y="7812"/>
                        <a:pt x="20714" y="7469"/>
                      </a:cubicBezTo>
                      <a:cubicBezTo>
                        <a:pt x="20888" y="7318"/>
                        <a:pt x="21195" y="7000"/>
                        <a:pt x="21208" y="6839"/>
                      </a:cubicBezTo>
                      <a:cubicBezTo>
                        <a:pt x="21222" y="6646"/>
                        <a:pt x="20727" y="6421"/>
                        <a:pt x="20580" y="6292"/>
                      </a:cubicBezTo>
                      <a:cubicBezTo>
                        <a:pt x="20379" y="6120"/>
                        <a:pt x="19881" y="5825"/>
                        <a:pt x="19599" y="5669"/>
                      </a:cubicBezTo>
                      <a:cubicBezTo>
                        <a:pt x="18889" y="5277"/>
                        <a:pt x="18528" y="5179"/>
                        <a:pt x="17496" y="4690"/>
                      </a:cubicBezTo>
                      <a:cubicBezTo>
                        <a:pt x="17335" y="4615"/>
                        <a:pt x="16586" y="4008"/>
                        <a:pt x="15862" y="3884"/>
                      </a:cubicBezTo>
                      <a:cubicBezTo>
                        <a:pt x="15192" y="3766"/>
                        <a:pt x="13968" y="3767"/>
                        <a:pt x="13968" y="3767"/>
                      </a:cubicBezTo>
                      <a:cubicBezTo>
                        <a:pt x="14116" y="3536"/>
                        <a:pt x="13620" y="3418"/>
                        <a:pt x="13620" y="3149"/>
                      </a:cubicBezTo>
                      <a:cubicBezTo>
                        <a:pt x="13620" y="2607"/>
                        <a:pt x="15057" y="2853"/>
                        <a:pt x="13729" y="1365"/>
                      </a:cubicBezTo>
                      <a:cubicBezTo>
                        <a:pt x="13595" y="1220"/>
                        <a:pt x="13324" y="554"/>
                        <a:pt x="12426" y="334"/>
                      </a:cubicBezTo>
                      <a:cubicBezTo>
                        <a:pt x="12305" y="302"/>
                        <a:pt x="12051" y="279"/>
                        <a:pt x="11957" y="236"/>
                      </a:cubicBezTo>
                      <a:cubicBezTo>
                        <a:pt x="11796" y="172"/>
                        <a:pt x="11555" y="87"/>
                        <a:pt x="11219" y="38"/>
                      </a:cubicBezTo>
                      <a:cubicBezTo>
                        <a:pt x="11126" y="25"/>
                        <a:pt x="10968" y="9"/>
                        <a:pt x="10767" y="3"/>
                      </a:cubicBezTo>
                      <a:close/>
                      <a:moveTo>
                        <a:pt x="15514" y="5645"/>
                      </a:moveTo>
                      <a:cubicBezTo>
                        <a:pt x="15647" y="5640"/>
                        <a:pt x="15796" y="5665"/>
                        <a:pt x="15967" y="5723"/>
                      </a:cubicBezTo>
                      <a:cubicBezTo>
                        <a:pt x="16731" y="5981"/>
                        <a:pt x="18812" y="6904"/>
                        <a:pt x="18812" y="7022"/>
                      </a:cubicBezTo>
                      <a:cubicBezTo>
                        <a:pt x="18812" y="7113"/>
                        <a:pt x="18490" y="7365"/>
                        <a:pt x="17806" y="7838"/>
                      </a:cubicBezTo>
                      <a:cubicBezTo>
                        <a:pt x="17350" y="8155"/>
                        <a:pt x="16894" y="8365"/>
                        <a:pt x="16264" y="8763"/>
                      </a:cubicBezTo>
                      <a:cubicBezTo>
                        <a:pt x="16224" y="8790"/>
                        <a:pt x="15967" y="8972"/>
                        <a:pt x="15686" y="8961"/>
                      </a:cubicBezTo>
                      <a:cubicBezTo>
                        <a:pt x="15686" y="8961"/>
                        <a:pt x="15299" y="8919"/>
                        <a:pt x="14923" y="8817"/>
                      </a:cubicBezTo>
                      <a:cubicBezTo>
                        <a:pt x="14575" y="8720"/>
                        <a:pt x="14186" y="8736"/>
                        <a:pt x="14186" y="8758"/>
                      </a:cubicBezTo>
                      <a:cubicBezTo>
                        <a:pt x="14186" y="8763"/>
                        <a:pt x="13824" y="8521"/>
                        <a:pt x="13851" y="8021"/>
                      </a:cubicBezTo>
                      <a:cubicBezTo>
                        <a:pt x="13891" y="7054"/>
                        <a:pt x="14277" y="6722"/>
                        <a:pt x="14559" y="6340"/>
                      </a:cubicBezTo>
                      <a:cubicBezTo>
                        <a:pt x="14861" y="5938"/>
                        <a:pt x="15116" y="5661"/>
                        <a:pt x="15514" y="5645"/>
                      </a:cubicBezTo>
                      <a:close/>
                      <a:moveTo>
                        <a:pt x="5395" y="5887"/>
                      </a:moveTo>
                      <a:cubicBezTo>
                        <a:pt x="5545" y="5876"/>
                        <a:pt x="5689" y="5902"/>
                        <a:pt x="5722" y="6028"/>
                      </a:cubicBezTo>
                      <a:cubicBezTo>
                        <a:pt x="5749" y="6120"/>
                        <a:pt x="5832" y="6280"/>
                        <a:pt x="5886" y="6414"/>
                      </a:cubicBezTo>
                      <a:cubicBezTo>
                        <a:pt x="6060" y="6844"/>
                        <a:pt x="6366" y="6931"/>
                        <a:pt x="6393" y="7210"/>
                      </a:cubicBezTo>
                      <a:cubicBezTo>
                        <a:pt x="6527" y="8430"/>
                        <a:pt x="5806" y="8382"/>
                        <a:pt x="5404" y="8919"/>
                      </a:cubicBezTo>
                      <a:cubicBezTo>
                        <a:pt x="5337" y="8903"/>
                        <a:pt x="4707" y="8988"/>
                        <a:pt x="4130" y="9095"/>
                      </a:cubicBezTo>
                      <a:cubicBezTo>
                        <a:pt x="3419" y="8778"/>
                        <a:pt x="3068" y="7651"/>
                        <a:pt x="2559" y="7281"/>
                      </a:cubicBezTo>
                      <a:cubicBezTo>
                        <a:pt x="2291" y="7082"/>
                        <a:pt x="3164" y="6834"/>
                        <a:pt x="3807" y="6544"/>
                      </a:cubicBezTo>
                      <a:cubicBezTo>
                        <a:pt x="4304" y="6323"/>
                        <a:pt x="4516" y="6228"/>
                        <a:pt x="5052" y="5964"/>
                      </a:cubicBezTo>
                      <a:cubicBezTo>
                        <a:pt x="5092" y="5946"/>
                        <a:pt x="5246" y="5898"/>
                        <a:pt x="5395" y="5887"/>
                      </a:cubicBezTo>
                      <a:close/>
                    </a:path>
                  </a:pathLst>
                </a:custGeom>
                <a:solidFill>
                  <a:schemeClr val="accent1">
                    <a:hueOff val="118245"/>
                    <a:lumOff val="-11372"/>
                  </a:schemeClr>
                </a:solidFill>
                <a:ln w="3175" cap="flat">
                  <a:noFill/>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169" name="Line"/>
              <p:cNvSpPr/>
              <p:nvPr/>
            </p:nvSpPr>
            <p:spPr>
              <a:xfrm flipV="1">
                <a:off x="361922" y="1136920"/>
                <a:ext cx="1" cy="605522"/>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171" name="Adam…"/>
            <p:cNvSpPr txBox="1"/>
            <p:nvPr/>
          </p:nvSpPr>
          <p:spPr>
            <a:xfrm>
              <a:off x="-1" y="-1"/>
              <a:ext cx="1485190" cy="118054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a:defRPr sz="3600">
                  <a:solidFill>
                    <a:schemeClr val="accent1">
                      <a:hueOff val="118245"/>
                      <a:lumOff val="-11372"/>
                    </a:schemeClr>
                  </a:solidFill>
                </a:defRPr>
              </a:pPr>
              <a:r>
                <a:t>Adam </a:t>
              </a:r>
            </a:p>
            <a:p>
              <a:pPr>
                <a:defRPr sz="3600">
                  <a:solidFill>
                    <a:schemeClr val="accent1">
                      <a:hueOff val="118245"/>
                      <a:lumOff val="-11372"/>
                    </a:schemeClr>
                  </a:solidFill>
                </a:defRPr>
              </a:pPr>
              <a:r>
                <a:t>&amp; Eve</a:t>
              </a:r>
            </a:p>
          </p:txBody>
        </p:sp>
      </p:grpSp>
      <p:grpSp>
        <p:nvGrpSpPr>
          <p:cNvPr id="175" name="Group"/>
          <p:cNvGrpSpPr/>
          <p:nvPr/>
        </p:nvGrpSpPr>
        <p:grpSpPr>
          <a:xfrm>
            <a:off x="11930560" y="2975873"/>
            <a:ext cx="1270002" cy="1278612"/>
            <a:chOff x="336600" y="310869"/>
            <a:chExt cx="1270000" cy="1278610"/>
          </a:xfrm>
        </p:grpSpPr>
        <p:sp>
          <p:nvSpPr>
            <p:cNvPr id="173" name="Group"/>
            <p:cNvSpPr/>
            <p:nvPr/>
          </p:nvSpPr>
          <p:spPr>
            <a:xfrm>
              <a:off x="336600" y="310869"/>
              <a:ext cx="1270001" cy="1270001"/>
            </a:xfrm>
            <a:prstGeom prst="line">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600">
                  <a:solidFill>
                    <a:srgbClr val="FF2600"/>
                  </a:solidFill>
                </a:defRPr>
              </a:lvl1pPr>
            </a:lstStyle>
            <a:p>
              <a:pPr/>
              <a:r>
                <a:t>Us</a:t>
              </a:r>
            </a:p>
          </p:txBody>
        </p:sp>
        <p:sp>
          <p:nvSpPr>
            <p:cNvPr id="174" name="Line"/>
            <p:cNvSpPr/>
            <p:nvPr/>
          </p:nvSpPr>
          <p:spPr>
            <a:xfrm flipH="1" flipV="1">
              <a:off x="336600" y="736013"/>
              <a:ext cx="517503" cy="853467"/>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176" name="1500"/>
          <p:cNvSpPr txBox="1"/>
          <p:nvPr/>
        </p:nvSpPr>
        <p:spPr>
          <a:xfrm>
            <a:off x="5413881" y="4790389"/>
            <a:ext cx="484329" cy="274422"/>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400">
                <a:solidFill>
                  <a:srgbClr val="000000"/>
                </a:solidFill>
              </a:defRPr>
            </a:lvl1pPr>
          </a:lstStyle>
          <a:p>
            <a:pPr/>
            <a:r>
              <a:t>1500</a:t>
            </a:r>
          </a:p>
        </p:txBody>
      </p:sp>
      <p:sp>
        <p:nvSpPr>
          <p:cNvPr id="177" name="2500"/>
          <p:cNvSpPr txBox="1"/>
          <p:nvPr/>
        </p:nvSpPr>
        <p:spPr>
          <a:xfrm>
            <a:off x="3435189" y="4790389"/>
            <a:ext cx="484329" cy="274422"/>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400">
                <a:solidFill>
                  <a:srgbClr val="000000"/>
                </a:solidFill>
              </a:defRPr>
            </a:lvl1pPr>
          </a:lstStyle>
          <a:p>
            <a:pPr/>
            <a:r>
              <a:t>2500</a:t>
            </a:r>
          </a:p>
        </p:txBody>
      </p:sp>
      <p:sp>
        <p:nvSpPr>
          <p:cNvPr id="178" name="500"/>
          <p:cNvSpPr txBox="1"/>
          <p:nvPr/>
        </p:nvSpPr>
        <p:spPr>
          <a:xfrm>
            <a:off x="7442001" y="4790389"/>
            <a:ext cx="385472" cy="274422"/>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400">
                <a:solidFill>
                  <a:srgbClr val="000000"/>
                </a:solidFill>
              </a:defRPr>
            </a:lvl1pPr>
          </a:lstStyle>
          <a:p>
            <a:pPr/>
            <a:r>
              <a:t>500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2" grpId="1"/>
      <p:bldP build="whole" bldLvl="1" animBg="1" rev="0" advAuto="0" spid="175" grpId="7"/>
      <p:bldP build="whole" bldLvl="1" animBg="1" rev="0" advAuto="0" spid="144" grpId="2"/>
      <p:bldP build="whole" bldLvl="1" animBg="1" rev="0" advAuto="0" spid="160" grpId="5"/>
      <p:bldP build="whole" bldLvl="1" animBg="1" rev="0" advAuto="0" spid="155" grpId="4"/>
      <p:bldP build="whole" bldLvl="1" animBg="1" rev="0" advAuto="0" spid="126" grpId="6"/>
      <p:bldP build="whole" bldLvl="1" animBg="1" rev="0" advAuto="0" spid="165" grpId="3"/>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he hebrews"/>
          <p:cNvSpPr txBox="1"/>
          <p:nvPr>
            <p:ph type="body" idx="21"/>
          </p:nvPr>
        </p:nvSpPr>
        <p:spPr>
          <a:prstGeom prst="rect">
            <a:avLst/>
          </a:prstGeom>
        </p:spPr>
        <p:txBody>
          <a:bodyPr/>
          <a:lstStyle/>
          <a:p>
            <a:pPr/>
            <a:r>
              <a:t>the hebrews</a:t>
            </a:r>
          </a:p>
        </p:txBody>
      </p:sp>
      <p:sp>
        <p:nvSpPr>
          <p:cNvPr id="183" name="2"/>
          <p:cNvSpPr txBox="1"/>
          <p:nvPr>
            <p:ph type="body" idx="22"/>
          </p:nvPr>
        </p:nvSpPr>
        <p:spPr>
          <a:prstGeom prst="rect">
            <a:avLst/>
          </a:prstGeom>
        </p:spPr>
        <p:txBody>
          <a:bodyPr/>
          <a:lstStyle/>
          <a:p>
            <a:pPr/>
            <a:r>
              <a:t>2</a:t>
            </a:r>
          </a:p>
        </p:txBody>
      </p:sp>
      <p:pic>
        <p:nvPicPr>
          <p:cNvPr id="184" name="Line Line" descr="Line Line"/>
          <p:cNvPicPr>
            <a:picLocks noChangeAspect="0"/>
          </p:cNvPicPr>
          <p:nvPr/>
        </p:nvPicPr>
        <p:blipFill>
          <a:blip r:embed="rId3">
            <a:extLst/>
          </a:blip>
          <a:stretch>
            <a:fillRect/>
          </a:stretch>
        </p:blipFill>
        <p:spPr>
          <a:xfrm>
            <a:off x="-64590" y="4605866"/>
            <a:ext cx="13133981" cy="76201"/>
          </a:xfrm>
          <a:prstGeom prst="rect">
            <a:avLst/>
          </a:prstGeom>
        </p:spPr>
      </p:pic>
      <p:grpSp>
        <p:nvGrpSpPr>
          <p:cNvPr id="189" name="Group"/>
          <p:cNvGrpSpPr/>
          <p:nvPr/>
        </p:nvGrpSpPr>
        <p:grpSpPr>
          <a:xfrm>
            <a:off x="8125222" y="4436909"/>
            <a:ext cx="597308" cy="779591"/>
            <a:chOff x="0" y="-38100"/>
            <a:chExt cx="597306" cy="779589"/>
          </a:xfrm>
        </p:grpSpPr>
        <p:pic>
          <p:nvPicPr>
            <p:cNvPr id="186" name="Line Line" descr="Line Line"/>
            <p:cNvPicPr>
              <a:picLocks noChangeAspect="0"/>
            </p:cNvPicPr>
            <p:nvPr/>
          </p:nvPicPr>
          <p:blipFill>
            <a:blip r:embed="rId4">
              <a:extLst/>
            </a:blip>
            <a:stretch>
              <a:fillRect/>
            </a:stretch>
          </p:blipFill>
          <p:spPr>
            <a:xfrm rot="16200000">
              <a:off x="78896" y="143556"/>
              <a:ext cx="439515" cy="76201"/>
            </a:xfrm>
            <a:prstGeom prst="rect">
              <a:avLst/>
            </a:prstGeom>
            <a:effectLst/>
          </p:spPr>
        </p:pic>
        <p:sp>
          <p:nvSpPr>
            <p:cNvPr id="188" name="1450"/>
            <p:cNvSpPr txBox="1"/>
            <p:nvPr/>
          </p:nvSpPr>
          <p:spPr>
            <a:xfrm>
              <a:off x="-1" y="392290"/>
              <a:ext cx="597308" cy="34920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800">
                  <a:solidFill>
                    <a:srgbClr val="000000"/>
                  </a:solidFill>
                </a:defRPr>
              </a:lvl1pPr>
            </a:lstStyle>
            <a:p>
              <a:pPr/>
              <a:r>
                <a:t>1450</a:t>
              </a:r>
            </a:p>
          </p:txBody>
        </p:sp>
      </p:grpSp>
      <p:grpSp>
        <p:nvGrpSpPr>
          <p:cNvPr id="193" name="Group"/>
          <p:cNvGrpSpPr/>
          <p:nvPr/>
        </p:nvGrpSpPr>
        <p:grpSpPr>
          <a:xfrm>
            <a:off x="11789907" y="4436909"/>
            <a:ext cx="982498" cy="779591"/>
            <a:chOff x="0" y="-38100"/>
            <a:chExt cx="982497" cy="779589"/>
          </a:xfrm>
        </p:grpSpPr>
        <p:pic>
          <p:nvPicPr>
            <p:cNvPr id="190" name="Line Line" descr="Line Line"/>
            <p:cNvPicPr>
              <a:picLocks noChangeAspect="0"/>
            </p:cNvPicPr>
            <p:nvPr/>
          </p:nvPicPr>
          <p:blipFill>
            <a:blip r:embed="rId4">
              <a:extLst/>
            </a:blip>
            <a:stretch>
              <a:fillRect/>
            </a:stretch>
          </p:blipFill>
          <p:spPr>
            <a:xfrm rot="16200000">
              <a:off x="271491" y="143556"/>
              <a:ext cx="439515" cy="76201"/>
            </a:xfrm>
            <a:prstGeom prst="rect">
              <a:avLst/>
            </a:prstGeom>
            <a:effectLst/>
          </p:spPr>
        </p:pic>
        <p:sp>
          <p:nvSpPr>
            <p:cNvPr id="192" name="1400 BC"/>
            <p:cNvSpPr txBox="1"/>
            <p:nvPr/>
          </p:nvSpPr>
          <p:spPr>
            <a:xfrm>
              <a:off x="-1" y="392290"/>
              <a:ext cx="982499" cy="34920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800">
                  <a:solidFill>
                    <a:srgbClr val="000000"/>
                  </a:solidFill>
                </a:defRPr>
              </a:lvl1pPr>
            </a:lstStyle>
            <a:p>
              <a:pPr/>
              <a:r>
                <a:t>1400 BC</a:t>
              </a:r>
            </a:p>
          </p:txBody>
        </p:sp>
      </p:grpSp>
      <p:grpSp>
        <p:nvGrpSpPr>
          <p:cNvPr id="197" name="Group"/>
          <p:cNvGrpSpPr/>
          <p:nvPr/>
        </p:nvGrpSpPr>
        <p:grpSpPr>
          <a:xfrm>
            <a:off x="4267942" y="4436909"/>
            <a:ext cx="597307" cy="779591"/>
            <a:chOff x="0" y="-38100"/>
            <a:chExt cx="597306" cy="779589"/>
          </a:xfrm>
        </p:grpSpPr>
        <p:pic>
          <p:nvPicPr>
            <p:cNvPr id="194" name="Line Line" descr="Line Line"/>
            <p:cNvPicPr>
              <a:picLocks noChangeAspect="0"/>
            </p:cNvPicPr>
            <p:nvPr/>
          </p:nvPicPr>
          <p:blipFill>
            <a:blip r:embed="rId4">
              <a:extLst/>
            </a:blip>
            <a:stretch>
              <a:fillRect/>
            </a:stretch>
          </p:blipFill>
          <p:spPr>
            <a:xfrm rot="16200000">
              <a:off x="78896" y="143556"/>
              <a:ext cx="439514" cy="76201"/>
            </a:xfrm>
            <a:prstGeom prst="rect">
              <a:avLst/>
            </a:prstGeom>
            <a:effectLst/>
          </p:spPr>
        </p:pic>
        <p:sp>
          <p:nvSpPr>
            <p:cNvPr id="196" name="1500"/>
            <p:cNvSpPr txBox="1"/>
            <p:nvPr/>
          </p:nvSpPr>
          <p:spPr>
            <a:xfrm>
              <a:off x="-1" y="392290"/>
              <a:ext cx="597308" cy="34920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800">
                  <a:solidFill>
                    <a:srgbClr val="000000"/>
                  </a:solidFill>
                </a:defRPr>
              </a:lvl1pPr>
            </a:lstStyle>
            <a:p>
              <a:pPr/>
              <a:r>
                <a:t>1500</a:t>
              </a:r>
            </a:p>
          </p:txBody>
        </p:sp>
      </p:grpSp>
      <p:sp>
        <p:nvSpPr>
          <p:cNvPr id="198" name="Timeline: Moses"/>
          <p:cNvSpPr txBox="1"/>
          <p:nvPr/>
        </p:nvSpPr>
        <p:spPr>
          <a:xfrm>
            <a:off x="65914" y="104464"/>
            <a:ext cx="5461876" cy="7493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b="0" sz="4700">
                <a:solidFill>
                  <a:schemeClr val="accent1">
                    <a:hueOff val="373667"/>
                    <a:lumOff val="-17254"/>
                  </a:schemeClr>
                </a:solidFill>
                <a:latin typeface="Andale Mono"/>
                <a:ea typeface="Andale Mono"/>
                <a:cs typeface="Andale Mono"/>
                <a:sym typeface="Andale Mono"/>
              </a:defRPr>
            </a:lvl1pPr>
          </a:lstStyle>
          <a:p>
            <a:pPr/>
            <a:r>
              <a:t>Timeline: Moses</a:t>
            </a:r>
          </a:p>
        </p:txBody>
      </p:sp>
      <p:grpSp>
        <p:nvGrpSpPr>
          <p:cNvPr id="202" name="Group"/>
          <p:cNvGrpSpPr/>
          <p:nvPr/>
        </p:nvGrpSpPr>
        <p:grpSpPr>
          <a:xfrm>
            <a:off x="218066" y="4436909"/>
            <a:ext cx="982499" cy="779591"/>
            <a:chOff x="0" y="-38100"/>
            <a:chExt cx="982497" cy="779589"/>
          </a:xfrm>
        </p:grpSpPr>
        <p:pic>
          <p:nvPicPr>
            <p:cNvPr id="199" name="Line Line" descr="Line Line"/>
            <p:cNvPicPr>
              <a:picLocks noChangeAspect="0"/>
            </p:cNvPicPr>
            <p:nvPr/>
          </p:nvPicPr>
          <p:blipFill>
            <a:blip r:embed="rId4">
              <a:extLst/>
            </a:blip>
            <a:stretch>
              <a:fillRect/>
            </a:stretch>
          </p:blipFill>
          <p:spPr>
            <a:xfrm rot="16200000">
              <a:off x="271492" y="143556"/>
              <a:ext cx="439514" cy="76201"/>
            </a:xfrm>
            <a:prstGeom prst="rect">
              <a:avLst/>
            </a:prstGeom>
            <a:effectLst/>
          </p:spPr>
        </p:pic>
        <p:sp>
          <p:nvSpPr>
            <p:cNvPr id="201" name="1550 BC"/>
            <p:cNvSpPr txBox="1"/>
            <p:nvPr/>
          </p:nvSpPr>
          <p:spPr>
            <a:xfrm>
              <a:off x="-1" y="392290"/>
              <a:ext cx="982499" cy="34920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800">
                  <a:solidFill>
                    <a:srgbClr val="000000"/>
                  </a:solidFill>
                </a:defRPr>
              </a:lvl1pPr>
            </a:lstStyle>
            <a:p>
              <a:pPr/>
              <a:r>
                <a:t>1550 BC</a:t>
              </a:r>
            </a:p>
          </p:txBody>
        </p:sp>
      </p:grpSp>
      <p:grpSp>
        <p:nvGrpSpPr>
          <p:cNvPr id="205" name="Group"/>
          <p:cNvGrpSpPr/>
          <p:nvPr/>
        </p:nvGrpSpPr>
        <p:grpSpPr>
          <a:xfrm>
            <a:off x="2395792" y="4525809"/>
            <a:ext cx="484328" cy="546408"/>
            <a:chOff x="0" y="0"/>
            <a:chExt cx="484327" cy="546407"/>
          </a:xfrm>
        </p:grpSpPr>
        <p:sp>
          <p:nvSpPr>
            <p:cNvPr id="203" name="Line"/>
            <p:cNvSpPr/>
            <p:nvPr/>
          </p:nvSpPr>
          <p:spPr>
            <a:xfrm flipV="1">
              <a:off x="242163" y="0"/>
              <a:ext cx="1" cy="261714"/>
            </a:xfrm>
            <a:prstGeom prst="line">
              <a:avLst/>
            </a:prstGeom>
            <a:noFill/>
            <a:ln w="254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204" name="1525"/>
            <p:cNvSpPr txBox="1"/>
            <p:nvPr/>
          </p:nvSpPr>
          <p:spPr>
            <a:xfrm>
              <a:off x="-1" y="271985"/>
              <a:ext cx="484329" cy="27442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400">
                  <a:solidFill>
                    <a:srgbClr val="000000"/>
                  </a:solidFill>
                </a:defRPr>
              </a:lvl1pPr>
            </a:lstStyle>
            <a:p>
              <a:pPr/>
              <a:r>
                <a:t>1525</a:t>
              </a:r>
            </a:p>
          </p:txBody>
        </p:sp>
      </p:grpSp>
      <p:grpSp>
        <p:nvGrpSpPr>
          <p:cNvPr id="208" name="Group"/>
          <p:cNvGrpSpPr/>
          <p:nvPr/>
        </p:nvGrpSpPr>
        <p:grpSpPr>
          <a:xfrm>
            <a:off x="6253072" y="4525809"/>
            <a:ext cx="484328" cy="546408"/>
            <a:chOff x="0" y="0"/>
            <a:chExt cx="484327" cy="546407"/>
          </a:xfrm>
        </p:grpSpPr>
        <p:sp>
          <p:nvSpPr>
            <p:cNvPr id="206" name="Line"/>
            <p:cNvSpPr/>
            <p:nvPr/>
          </p:nvSpPr>
          <p:spPr>
            <a:xfrm flipV="1">
              <a:off x="234004" y="0"/>
              <a:ext cx="1" cy="261714"/>
            </a:xfrm>
            <a:prstGeom prst="line">
              <a:avLst/>
            </a:prstGeom>
            <a:noFill/>
            <a:ln w="254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207" name="1475"/>
            <p:cNvSpPr txBox="1"/>
            <p:nvPr/>
          </p:nvSpPr>
          <p:spPr>
            <a:xfrm>
              <a:off x="-1" y="271985"/>
              <a:ext cx="484329" cy="27442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400">
                  <a:solidFill>
                    <a:srgbClr val="000000"/>
                  </a:solidFill>
                </a:defRPr>
              </a:lvl1pPr>
            </a:lstStyle>
            <a:p>
              <a:pPr/>
              <a:r>
                <a:t>1475</a:t>
              </a:r>
            </a:p>
          </p:txBody>
        </p:sp>
      </p:grpSp>
      <p:grpSp>
        <p:nvGrpSpPr>
          <p:cNvPr id="211" name="Group"/>
          <p:cNvGrpSpPr/>
          <p:nvPr/>
        </p:nvGrpSpPr>
        <p:grpSpPr>
          <a:xfrm>
            <a:off x="10110352" y="4525809"/>
            <a:ext cx="484328" cy="546408"/>
            <a:chOff x="0" y="0"/>
            <a:chExt cx="484327" cy="546407"/>
          </a:xfrm>
        </p:grpSpPr>
        <p:sp>
          <p:nvSpPr>
            <p:cNvPr id="209" name="Line"/>
            <p:cNvSpPr/>
            <p:nvPr/>
          </p:nvSpPr>
          <p:spPr>
            <a:xfrm flipV="1">
              <a:off x="225844" y="0"/>
              <a:ext cx="1" cy="261714"/>
            </a:xfrm>
            <a:prstGeom prst="line">
              <a:avLst/>
            </a:prstGeom>
            <a:noFill/>
            <a:ln w="254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sp>
          <p:nvSpPr>
            <p:cNvPr id="210" name="1425"/>
            <p:cNvSpPr txBox="1"/>
            <p:nvPr/>
          </p:nvSpPr>
          <p:spPr>
            <a:xfrm>
              <a:off x="-1" y="271985"/>
              <a:ext cx="484329" cy="27442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b="0" sz="1400">
                  <a:solidFill>
                    <a:srgbClr val="000000"/>
                  </a:solidFill>
                </a:defRPr>
              </a:lvl1pPr>
            </a:lstStyle>
            <a:p>
              <a:pPr/>
              <a:r>
                <a:t>1425</a:t>
              </a:r>
            </a:p>
          </p:txBody>
        </p:sp>
      </p:grpSp>
      <p:grpSp>
        <p:nvGrpSpPr>
          <p:cNvPr id="214" name="Group"/>
          <p:cNvGrpSpPr/>
          <p:nvPr/>
        </p:nvGrpSpPr>
        <p:grpSpPr>
          <a:xfrm>
            <a:off x="2640085" y="3352131"/>
            <a:ext cx="1270001" cy="1270001"/>
            <a:chOff x="569315" y="310869"/>
            <a:chExt cx="1270000" cy="1270000"/>
          </a:xfrm>
        </p:grpSpPr>
        <p:sp>
          <p:nvSpPr>
            <p:cNvPr id="212" name="Group"/>
            <p:cNvSpPr/>
            <p:nvPr/>
          </p:nvSpPr>
          <p:spPr>
            <a:xfrm>
              <a:off x="569315" y="310869"/>
              <a:ext cx="1270001" cy="1270001"/>
            </a:xfrm>
            <a:prstGeom prst="line">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defRPr sz="3600">
                  <a:solidFill>
                    <a:schemeClr val="accent1">
                      <a:hueOff val="118245"/>
                      <a:lumOff val="-11372"/>
                    </a:schemeClr>
                  </a:solidFill>
                </a:defRPr>
              </a:lvl1pPr>
            </a:lstStyle>
            <a:p>
              <a:pPr/>
              <a:r>
                <a:t>Birth</a:t>
              </a:r>
            </a:p>
          </p:txBody>
        </p:sp>
        <p:sp>
          <p:nvSpPr>
            <p:cNvPr id="213" name="Line"/>
            <p:cNvSpPr/>
            <p:nvPr/>
          </p:nvSpPr>
          <p:spPr>
            <a:xfrm flipV="1">
              <a:off x="569315" y="682496"/>
              <a:ext cx="1" cy="633375"/>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215" name="Pharaoh’s…"/>
          <p:cNvSpPr/>
          <p:nvPr/>
        </p:nvSpPr>
        <p:spPr>
          <a:xfrm>
            <a:off x="2623760" y="5471126"/>
            <a:ext cx="3108962" cy="2293857"/>
          </a:xfrm>
          <a:prstGeom prst="rect">
            <a:avLst/>
          </a:prstGeom>
          <a:solidFill>
            <a:schemeClr val="accent1">
              <a:lumOff val="13529"/>
            </a:schemeClr>
          </a:solidFill>
          <a:ln w="3175">
            <a:miter lim="400000"/>
          </a:ln>
          <a:extLst>
            <a:ext uri="{C572A759-6A51-4108-AA02-DFA0A04FC94B}">
              <ma14:wrappingTextBoxFlag xmlns:ma14="http://schemas.microsoft.com/office/mac/drawingml/2011/main" val="1"/>
            </a:ext>
          </a:extLst>
        </p:spPr>
        <p:txBody>
          <a:bodyPr lIns="38100" tIns="38100" rIns="38100" bIns="38100" anchor="ctr"/>
          <a:lstStyle/>
          <a:p>
            <a:pPr>
              <a:defRPr b="0" sz="3000">
                <a:latin typeface="+mn-lt"/>
                <a:ea typeface="+mn-ea"/>
                <a:cs typeface="+mn-cs"/>
                <a:sym typeface="Helvetica Neue Medium"/>
              </a:defRPr>
            </a:pPr>
            <a:r>
              <a:t>Pharaoh’s </a:t>
            </a:r>
          </a:p>
          <a:p>
            <a:pPr>
              <a:defRPr b="0" sz="3000">
                <a:latin typeface="+mn-lt"/>
                <a:ea typeface="+mn-ea"/>
                <a:cs typeface="+mn-cs"/>
                <a:sym typeface="Helvetica Neue Medium"/>
              </a:defRPr>
            </a:pPr>
            <a:r>
              <a:t>House</a:t>
            </a:r>
          </a:p>
          <a:p>
            <a:pPr>
              <a:defRPr b="0" sz="3000">
                <a:latin typeface="+mn-lt"/>
                <a:ea typeface="+mn-ea"/>
                <a:cs typeface="+mn-cs"/>
                <a:sym typeface="Helvetica Neue Medium"/>
              </a:defRPr>
            </a:pPr>
          </a:p>
          <a:p>
            <a:pPr>
              <a:defRPr b="0" sz="3000">
                <a:latin typeface="+mn-lt"/>
                <a:ea typeface="+mn-ea"/>
                <a:cs typeface="+mn-cs"/>
                <a:sym typeface="Helvetica Neue Medium"/>
              </a:defRPr>
            </a:pPr>
            <a:r>
              <a:t>40 years</a:t>
            </a:r>
          </a:p>
        </p:txBody>
      </p:sp>
      <p:grpSp>
        <p:nvGrpSpPr>
          <p:cNvPr id="218" name="Group"/>
          <p:cNvGrpSpPr/>
          <p:nvPr/>
        </p:nvGrpSpPr>
        <p:grpSpPr>
          <a:xfrm>
            <a:off x="4359036" y="1808620"/>
            <a:ext cx="2914973" cy="2612013"/>
            <a:chOff x="-689288" y="-330941"/>
            <a:chExt cx="2914971" cy="2612011"/>
          </a:xfrm>
        </p:grpSpPr>
        <p:sp>
          <p:nvSpPr>
            <p:cNvPr id="216" name="Group"/>
            <p:cNvSpPr txBox="1"/>
            <p:nvPr/>
          </p:nvSpPr>
          <p:spPr>
            <a:xfrm>
              <a:off x="-689289" y="-330942"/>
              <a:ext cx="2914973" cy="149163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a:defRPr sz="3600">
                  <a:solidFill>
                    <a:schemeClr val="accent1">
                      <a:hueOff val="118245"/>
                      <a:lumOff val="-11372"/>
                    </a:schemeClr>
                  </a:solidFill>
                </a:defRPr>
              </a:lvl1pPr>
            </a:lstStyle>
            <a:p>
              <a:pPr/>
              <a:r>
                <a:t>Moses kills Egyptian</a:t>
              </a:r>
            </a:p>
          </p:txBody>
        </p:sp>
        <p:sp>
          <p:nvSpPr>
            <p:cNvPr id="217" name="Line"/>
            <p:cNvSpPr/>
            <p:nvPr/>
          </p:nvSpPr>
          <p:spPr>
            <a:xfrm flipV="1">
              <a:off x="768197" y="1190496"/>
              <a:ext cx="1" cy="1090575"/>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219" name="Midian Shepherding…"/>
          <p:cNvSpPr/>
          <p:nvPr/>
        </p:nvSpPr>
        <p:spPr>
          <a:xfrm>
            <a:off x="5781217" y="5471126"/>
            <a:ext cx="3108961" cy="2293857"/>
          </a:xfrm>
          <a:prstGeom prst="rect">
            <a:avLst/>
          </a:prstGeom>
          <a:solidFill>
            <a:schemeClr val="accent1"/>
          </a:solidFill>
          <a:ln w="3175">
            <a:miter lim="400000"/>
          </a:ln>
          <a:extLst>
            <a:ext uri="{C572A759-6A51-4108-AA02-DFA0A04FC94B}">
              <ma14:wrappingTextBoxFlag xmlns:ma14="http://schemas.microsoft.com/office/mac/drawingml/2011/main" val="1"/>
            </a:ext>
          </a:extLst>
        </p:spPr>
        <p:txBody>
          <a:bodyPr lIns="38100" tIns="38100" rIns="38100" bIns="38100" anchor="ctr"/>
          <a:lstStyle/>
          <a:p>
            <a:pPr>
              <a:defRPr b="0" sz="3000">
                <a:latin typeface="+mn-lt"/>
                <a:ea typeface="+mn-ea"/>
                <a:cs typeface="+mn-cs"/>
                <a:sym typeface="Helvetica Neue Medium"/>
              </a:defRPr>
            </a:pPr>
            <a:r>
              <a:t>Midian Shepherding</a:t>
            </a:r>
          </a:p>
          <a:p>
            <a:pPr>
              <a:defRPr b="0" sz="3000">
                <a:latin typeface="+mn-lt"/>
                <a:ea typeface="+mn-ea"/>
                <a:cs typeface="+mn-cs"/>
                <a:sym typeface="Helvetica Neue Medium"/>
              </a:defRPr>
            </a:pPr>
          </a:p>
          <a:p>
            <a:pPr>
              <a:defRPr b="0" sz="3000">
                <a:latin typeface="+mn-lt"/>
                <a:ea typeface="+mn-ea"/>
                <a:cs typeface="+mn-cs"/>
                <a:sym typeface="Helvetica Neue Medium"/>
              </a:defRPr>
            </a:pPr>
            <a:r>
              <a:t>40 years</a:t>
            </a:r>
          </a:p>
        </p:txBody>
      </p:sp>
      <p:grpSp>
        <p:nvGrpSpPr>
          <p:cNvPr id="222" name="Group"/>
          <p:cNvGrpSpPr/>
          <p:nvPr/>
        </p:nvGrpSpPr>
        <p:grpSpPr>
          <a:xfrm>
            <a:off x="7793555" y="1758562"/>
            <a:ext cx="2225312" cy="2662071"/>
            <a:chOff x="-338683" y="-381000"/>
            <a:chExt cx="2225310" cy="2662070"/>
          </a:xfrm>
        </p:grpSpPr>
        <p:sp>
          <p:nvSpPr>
            <p:cNvPr id="220" name="Group"/>
            <p:cNvSpPr txBox="1"/>
            <p:nvPr/>
          </p:nvSpPr>
          <p:spPr>
            <a:xfrm>
              <a:off x="-338684" y="-381001"/>
              <a:ext cx="2225311" cy="167090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a:defRPr sz="3600">
                  <a:solidFill>
                    <a:schemeClr val="accent1">
                      <a:hueOff val="118245"/>
                      <a:lumOff val="-11372"/>
                    </a:schemeClr>
                  </a:solidFill>
                </a:defRPr>
              </a:lvl1pPr>
            </a:lstStyle>
            <a:p>
              <a:pPr/>
              <a:r>
                <a:t>Plagues &amp; Exodus</a:t>
              </a:r>
            </a:p>
          </p:txBody>
        </p:sp>
        <p:sp>
          <p:nvSpPr>
            <p:cNvPr id="221" name="Line"/>
            <p:cNvSpPr/>
            <p:nvPr/>
          </p:nvSpPr>
          <p:spPr>
            <a:xfrm flipV="1">
              <a:off x="768197" y="1190496"/>
              <a:ext cx="1" cy="1090575"/>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
        <p:nvSpPr>
          <p:cNvPr id="223" name="Wilderness Wandering…"/>
          <p:cNvSpPr/>
          <p:nvPr/>
        </p:nvSpPr>
        <p:spPr>
          <a:xfrm>
            <a:off x="8964073" y="5471126"/>
            <a:ext cx="3108961" cy="2293857"/>
          </a:xfrm>
          <a:prstGeom prst="rect">
            <a:avLst/>
          </a:prstGeom>
          <a:solidFill>
            <a:schemeClr val="accent1">
              <a:hueOff val="118245"/>
              <a:lumOff val="-11372"/>
            </a:schemeClr>
          </a:solidFill>
          <a:ln w="3175">
            <a:miter lim="400000"/>
          </a:ln>
          <a:extLst>
            <a:ext uri="{C572A759-6A51-4108-AA02-DFA0A04FC94B}">
              <ma14:wrappingTextBoxFlag xmlns:ma14="http://schemas.microsoft.com/office/mac/drawingml/2011/main" val="1"/>
            </a:ext>
          </a:extLst>
        </p:spPr>
        <p:txBody>
          <a:bodyPr lIns="38100" tIns="38100" rIns="38100" bIns="38100" anchor="ctr"/>
          <a:lstStyle/>
          <a:p>
            <a:pPr>
              <a:defRPr b="0" sz="3000">
                <a:latin typeface="+mn-lt"/>
                <a:ea typeface="+mn-ea"/>
                <a:cs typeface="+mn-cs"/>
                <a:sym typeface="Helvetica Neue Medium"/>
              </a:defRPr>
            </a:pPr>
            <a:r>
              <a:t>Wilderness Wandering</a:t>
            </a:r>
          </a:p>
          <a:p>
            <a:pPr>
              <a:defRPr b="0" sz="3000">
                <a:latin typeface="+mn-lt"/>
                <a:ea typeface="+mn-ea"/>
                <a:cs typeface="+mn-cs"/>
                <a:sym typeface="Helvetica Neue Medium"/>
              </a:defRPr>
            </a:pPr>
          </a:p>
          <a:p>
            <a:pPr>
              <a:defRPr b="0" sz="3000">
                <a:latin typeface="+mn-lt"/>
                <a:ea typeface="+mn-ea"/>
                <a:cs typeface="+mn-cs"/>
                <a:sym typeface="Helvetica Neue Medium"/>
              </a:defRPr>
            </a:pPr>
            <a:r>
              <a:t>40 years</a:t>
            </a:r>
          </a:p>
        </p:txBody>
      </p:sp>
      <p:grpSp>
        <p:nvGrpSpPr>
          <p:cNvPr id="226" name="Group"/>
          <p:cNvGrpSpPr/>
          <p:nvPr/>
        </p:nvGrpSpPr>
        <p:grpSpPr>
          <a:xfrm>
            <a:off x="10864769" y="2101462"/>
            <a:ext cx="2225312" cy="2319171"/>
            <a:chOff x="-338683" y="-38100"/>
            <a:chExt cx="2225310" cy="2319170"/>
          </a:xfrm>
        </p:grpSpPr>
        <p:sp>
          <p:nvSpPr>
            <p:cNvPr id="224" name="Group"/>
            <p:cNvSpPr txBox="1"/>
            <p:nvPr/>
          </p:nvSpPr>
          <p:spPr>
            <a:xfrm>
              <a:off x="-338684" y="-38100"/>
              <a:ext cx="2225311" cy="167090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a:defRPr sz="3600">
                  <a:solidFill>
                    <a:schemeClr val="accent1">
                      <a:hueOff val="118245"/>
                      <a:lumOff val="-11372"/>
                    </a:schemeClr>
                  </a:solidFill>
                </a:defRPr>
              </a:lvl1pPr>
            </a:lstStyle>
            <a:p>
              <a:pPr/>
              <a:r>
                <a:t>Death</a:t>
              </a:r>
            </a:p>
          </p:txBody>
        </p:sp>
        <p:sp>
          <p:nvSpPr>
            <p:cNvPr id="225" name="Line"/>
            <p:cNvSpPr/>
            <p:nvPr/>
          </p:nvSpPr>
          <p:spPr>
            <a:xfrm flipV="1">
              <a:off x="768197" y="1190496"/>
              <a:ext cx="1" cy="1090575"/>
            </a:xfrm>
            <a:prstGeom prst="line">
              <a:avLst/>
            </a:prstGeom>
            <a:noFill/>
            <a:ln w="12700" cap="flat">
              <a:solidFill>
                <a:srgbClr val="000000"/>
              </a:solidFill>
              <a:prstDash val="solid"/>
              <a:miter lim="400000"/>
            </a:ln>
            <a:effectLst/>
          </p:spPr>
          <p:txBody>
            <a:bodyPr wrap="square" lIns="38100" tIns="38100" rIns="38100" bIns="38100" numCol="1" anchor="ctr">
              <a:noAutofit/>
            </a:bodyPr>
            <a:lstStyle/>
            <a:p>
              <a:pPr>
                <a:defRPr b="0" sz="2000">
                  <a:latin typeface="+mn-lt"/>
                  <a:ea typeface="+mn-ea"/>
                  <a:cs typeface="+mn-cs"/>
                  <a:sym typeface="Helvetica Neue Medium"/>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the hebrews"/>
          <p:cNvSpPr txBox="1"/>
          <p:nvPr>
            <p:ph type="body" idx="21"/>
          </p:nvPr>
        </p:nvSpPr>
        <p:spPr>
          <a:prstGeom prst="rect">
            <a:avLst/>
          </a:prstGeom>
        </p:spPr>
        <p:txBody>
          <a:bodyPr/>
          <a:lstStyle/>
          <a:p>
            <a:pPr/>
            <a:r>
              <a:t>the hebrews</a:t>
            </a:r>
          </a:p>
        </p:txBody>
      </p:sp>
      <p:sp>
        <p:nvSpPr>
          <p:cNvPr id="231" name="2"/>
          <p:cNvSpPr txBox="1"/>
          <p:nvPr>
            <p:ph type="body" idx="22"/>
          </p:nvPr>
        </p:nvSpPr>
        <p:spPr>
          <a:prstGeom prst="rect">
            <a:avLst/>
          </a:prstGeom>
        </p:spPr>
        <p:txBody>
          <a:bodyPr/>
          <a:lstStyle/>
          <a:p>
            <a:pPr/>
            <a:r>
              <a:t>2</a:t>
            </a:r>
          </a:p>
        </p:txBody>
      </p:sp>
      <p:sp>
        <p:nvSpPr>
          <p:cNvPr id="232" name="Read Exodus"/>
          <p:cNvSpPr txBox="1"/>
          <p:nvPr/>
        </p:nvSpPr>
        <p:spPr>
          <a:xfrm>
            <a:off x="4007197" y="3846249"/>
            <a:ext cx="4990406" cy="12573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p>
            <a:pPr>
              <a:defRPr b="0" sz="6600">
                <a:solidFill>
                  <a:srgbClr val="505050"/>
                </a:solidFill>
                <a:latin typeface="Arial Black"/>
                <a:ea typeface="Arial Black"/>
                <a:cs typeface="Arial Black"/>
                <a:sym typeface="Arial Black"/>
              </a:defRPr>
            </a:pPr>
            <a:r>
              <a:t>Read </a:t>
            </a:r>
            <a:r>
              <a:rPr>
                <a:latin typeface="Arial Narrow"/>
                <a:ea typeface="Arial Narrow"/>
                <a:cs typeface="Arial Narrow"/>
                <a:sym typeface="Arial Narrow"/>
              </a:rPr>
              <a:t>Exodus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the topic"/>
          <p:cNvSpPr txBox="1"/>
          <p:nvPr>
            <p:ph type="body" idx="21"/>
          </p:nvPr>
        </p:nvSpPr>
        <p:spPr>
          <a:prstGeom prst="rect">
            <a:avLst/>
          </a:prstGeom>
        </p:spPr>
        <p:txBody>
          <a:bodyPr/>
          <a:lstStyle/>
          <a:p>
            <a:pPr/>
            <a:r>
              <a:t>the topic</a:t>
            </a:r>
          </a:p>
        </p:txBody>
      </p:sp>
      <p:sp>
        <p:nvSpPr>
          <p:cNvPr id="237" name="#"/>
          <p:cNvSpPr txBox="1"/>
          <p:nvPr>
            <p:ph type="body" idx="22"/>
          </p:nvPr>
        </p:nvSpPr>
        <p:spPr>
          <a:prstGeom prst="rect">
            <a:avLst/>
          </a:prstGeom>
        </p:spPr>
        <p:txBody>
          <a:bodyPr/>
          <a:lstStyle/>
          <a:p>
            <a:pPr/>
            <a:r>
              <a:t>#</a:t>
            </a:r>
          </a:p>
        </p:txBody>
      </p:sp>
      <p:sp>
        <p:nvSpPr>
          <p:cNvPr id="238" name="Question?"/>
          <p:cNvSpPr txBox="1"/>
          <p:nvPr/>
        </p:nvSpPr>
        <p:spPr>
          <a:xfrm>
            <a:off x="305758" y="1148707"/>
            <a:ext cx="12393284" cy="6604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b="0" sz="4100">
                <a:solidFill>
                  <a:srgbClr val="505050"/>
                </a:solidFill>
                <a:latin typeface="Andale Mono"/>
                <a:ea typeface="Andale Mono"/>
                <a:cs typeface="Andale Mono"/>
                <a:sym typeface="Andale Mono"/>
              </a:defRPr>
            </a:lvl1pPr>
          </a:lstStyle>
          <a:p>
            <a:pPr/>
            <a:r>
              <a:t>Question?</a:t>
            </a:r>
          </a:p>
        </p:txBody>
      </p:sp>
      <p:sp>
        <p:nvSpPr>
          <p:cNvPr id="239" name="Answer"/>
          <p:cNvSpPr txBox="1"/>
          <p:nvPr/>
        </p:nvSpPr>
        <p:spPr>
          <a:xfrm>
            <a:off x="4308408" y="3004321"/>
            <a:ext cx="8293366" cy="5334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r">
              <a:defRPr b="0" sz="3200">
                <a:solidFill>
                  <a:schemeClr val="accent5"/>
                </a:solidFill>
                <a:latin typeface="Andale Mono"/>
                <a:ea typeface="Andale Mono"/>
                <a:cs typeface="Andale Mono"/>
                <a:sym typeface="Andale Mono"/>
              </a:defRPr>
            </a:lvl1pPr>
          </a:lstStyle>
          <a:p>
            <a:pPr/>
            <a:r>
              <a:t>Answer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Tree"/>
          <p:cNvSpPr/>
          <p:nvPr/>
        </p:nvSpPr>
        <p:spPr>
          <a:xfrm>
            <a:off x="3198105" y="-32659"/>
            <a:ext cx="6608589" cy="8304731"/>
          </a:xfrm>
          <a:custGeom>
            <a:avLst/>
            <a:gdLst/>
            <a:ahLst/>
            <a:cxnLst>
              <a:cxn ang="0">
                <a:pos x="wd2" y="hd2"/>
              </a:cxn>
              <a:cxn ang="5400000">
                <a:pos x="wd2" y="hd2"/>
              </a:cxn>
              <a:cxn ang="10800000">
                <a:pos x="wd2" y="hd2"/>
              </a:cxn>
              <a:cxn ang="16200000">
                <a:pos x="wd2" y="hd2"/>
              </a:cxn>
            </a:cxnLst>
            <a:rect l="0" t="0" r="r" b="b"/>
            <a:pathLst>
              <a:path w="21531" h="21599" fill="norm" stroke="1" extrusionOk="0">
                <a:moveTo>
                  <a:pt x="8459" y="0"/>
                </a:moveTo>
                <a:cubicBezTo>
                  <a:pt x="8430" y="17"/>
                  <a:pt x="8385" y="18"/>
                  <a:pt x="8353" y="33"/>
                </a:cubicBezTo>
                <a:cubicBezTo>
                  <a:pt x="8261" y="78"/>
                  <a:pt x="8167" y="149"/>
                  <a:pt x="8141" y="246"/>
                </a:cubicBezTo>
                <a:cubicBezTo>
                  <a:pt x="8125" y="312"/>
                  <a:pt x="8192" y="361"/>
                  <a:pt x="8214" y="402"/>
                </a:cubicBezTo>
                <a:cubicBezTo>
                  <a:pt x="8257" y="487"/>
                  <a:pt x="8232" y="654"/>
                  <a:pt x="8165" y="695"/>
                </a:cubicBezTo>
                <a:cubicBezTo>
                  <a:pt x="7901" y="855"/>
                  <a:pt x="7751" y="471"/>
                  <a:pt x="7483" y="603"/>
                </a:cubicBezTo>
                <a:cubicBezTo>
                  <a:pt x="7292" y="697"/>
                  <a:pt x="7290" y="946"/>
                  <a:pt x="7099" y="1039"/>
                </a:cubicBezTo>
                <a:cubicBezTo>
                  <a:pt x="6900" y="1137"/>
                  <a:pt x="6622" y="966"/>
                  <a:pt x="6475" y="1136"/>
                </a:cubicBezTo>
                <a:cubicBezTo>
                  <a:pt x="6388" y="1235"/>
                  <a:pt x="6463" y="1349"/>
                  <a:pt x="6426" y="1481"/>
                </a:cubicBezTo>
                <a:cubicBezTo>
                  <a:pt x="6398" y="1579"/>
                  <a:pt x="6346" y="1657"/>
                  <a:pt x="6237" y="1689"/>
                </a:cubicBezTo>
                <a:cubicBezTo>
                  <a:pt x="6076" y="1737"/>
                  <a:pt x="5956" y="1644"/>
                  <a:pt x="5848" y="1611"/>
                </a:cubicBezTo>
                <a:cubicBezTo>
                  <a:pt x="5762" y="1585"/>
                  <a:pt x="5646" y="1565"/>
                  <a:pt x="5539" y="1565"/>
                </a:cubicBezTo>
                <a:cubicBezTo>
                  <a:pt x="5464" y="1624"/>
                  <a:pt x="5379" y="1692"/>
                  <a:pt x="5261" y="1714"/>
                </a:cubicBezTo>
                <a:cubicBezTo>
                  <a:pt x="5120" y="1741"/>
                  <a:pt x="4959" y="1677"/>
                  <a:pt x="4863" y="1734"/>
                </a:cubicBezTo>
                <a:cubicBezTo>
                  <a:pt x="4686" y="1785"/>
                  <a:pt x="4799" y="2053"/>
                  <a:pt x="4700" y="2162"/>
                </a:cubicBezTo>
                <a:cubicBezTo>
                  <a:pt x="4661" y="2206"/>
                  <a:pt x="4580" y="2233"/>
                  <a:pt x="4505" y="2247"/>
                </a:cubicBezTo>
                <a:cubicBezTo>
                  <a:pt x="4434" y="2260"/>
                  <a:pt x="4370" y="2236"/>
                  <a:pt x="4327" y="2267"/>
                </a:cubicBezTo>
                <a:cubicBezTo>
                  <a:pt x="4227" y="2294"/>
                  <a:pt x="4275" y="2389"/>
                  <a:pt x="4238" y="2468"/>
                </a:cubicBezTo>
                <a:cubicBezTo>
                  <a:pt x="4191" y="2569"/>
                  <a:pt x="4058" y="2610"/>
                  <a:pt x="3992" y="2695"/>
                </a:cubicBezTo>
                <a:cubicBezTo>
                  <a:pt x="3972" y="2722"/>
                  <a:pt x="3959" y="2770"/>
                  <a:pt x="3986" y="2798"/>
                </a:cubicBezTo>
                <a:cubicBezTo>
                  <a:pt x="4059" y="2958"/>
                  <a:pt x="4397" y="2807"/>
                  <a:pt x="4547" y="2889"/>
                </a:cubicBezTo>
                <a:cubicBezTo>
                  <a:pt x="4665" y="2953"/>
                  <a:pt x="4571" y="3066"/>
                  <a:pt x="4571" y="3175"/>
                </a:cubicBezTo>
                <a:cubicBezTo>
                  <a:pt x="4590" y="3194"/>
                  <a:pt x="4609" y="3215"/>
                  <a:pt x="4628" y="3234"/>
                </a:cubicBezTo>
                <a:cubicBezTo>
                  <a:pt x="4735" y="3298"/>
                  <a:pt x="4862" y="3330"/>
                  <a:pt x="4848" y="3474"/>
                </a:cubicBezTo>
                <a:cubicBezTo>
                  <a:pt x="4803" y="3508"/>
                  <a:pt x="4772" y="3538"/>
                  <a:pt x="4700" y="3552"/>
                </a:cubicBezTo>
                <a:cubicBezTo>
                  <a:pt x="4588" y="3574"/>
                  <a:pt x="4456" y="3531"/>
                  <a:pt x="4376" y="3513"/>
                </a:cubicBezTo>
                <a:cubicBezTo>
                  <a:pt x="4149" y="3464"/>
                  <a:pt x="3817" y="3477"/>
                  <a:pt x="3709" y="3598"/>
                </a:cubicBezTo>
                <a:cubicBezTo>
                  <a:pt x="3589" y="3731"/>
                  <a:pt x="3770" y="3895"/>
                  <a:pt x="3806" y="4012"/>
                </a:cubicBezTo>
                <a:cubicBezTo>
                  <a:pt x="3803" y="4083"/>
                  <a:pt x="3800" y="4155"/>
                  <a:pt x="3798" y="4227"/>
                </a:cubicBezTo>
                <a:cubicBezTo>
                  <a:pt x="3798" y="4294"/>
                  <a:pt x="3826" y="4376"/>
                  <a:pt x="3783" y="4421"/>
                </a:cubicBezTo>
                <a:cubicBezTo>
                  <a:pt x="3753" y="4488"/>
                  <a:pt x="3639" y="4476"/>
                  <a:pt x="3571" y="4512"/>
                </a:cubicBezTo>
                <a:cubicBezTo>
                  <a:pt x="3490" y="4555"/>
                  <a:pt x="3456" y="4628"/>
                  <a:pt x="3342" y="4649"/>
                </a:cubicBezTo>
                <a:cubicBezTo>
                  <a:pt x="3224" y="4671"/>
                  <a:pt x="3170" y="4580"/>
                  <a:pt x="3130" y="4533"/>
                </a:cubicBezTo>
                <a:cubicBezTo>
                  <a:pt x="3063" y="4453"/>
                  <a:pt x="2866" y="4232"/>
                  <a:pt x="2667" y="4272"/>
                </a:cubicBezTo>
                <a:cubicBezTo>
                  <a:pt x="2585" y="4288"/>
                  <a:pt x="2495" y="4332"/>
                  <a:pt x="2463" y="4389"/>
                </a:cubicBezTo>
                <a:cubicBezTo>
                  <a:pt x="2436" y="4437"/>
                  <a:pt x="2457" y="4490"/>
                  <a:pt x="2440" y="4551"/>
                </a:cubicBezTo>
                <a:cubicBezTo>
                  <a:pt x="2417" y="4634"/>
                  <a:pt x="2376" y="4717"/>
                  <a:pt x="2302" y="4759"/>
                </a:cubicBezTo>
                <a:cubicBezTo>
                  <a:pt x="2247" y="4791"/>
                  <a:pt x="2129" y="4814"/>
                  <a:pt x="2033" y="4791"/>
                </a:cubicBezTo>
                <a:cubicBezTo>
                  <a:pt x="1997" y="4783"/>
                  <a:pt x="1939" y="4759"/>
                  <a:pt x="1879" y="4773"/>
                </a:cubicBezTo>
                <a:cubicBezTo>
                  <a:pt x="1806" y="4789"/>
                  <a:pt x="1753" y="4846"/>
                  <a:pt x="1692" y="4876"/>
                </a:cubicBezTo>
                <a:cubicBezTo>
                  <a:pt x="1601" y="4920"/>
                  <a:pt x="1481" y="4931"/>
                  <a:pt x="1398" y="4981"/>
                </a:cubicBezTo>
                <a:cubicBezTo>
                  <a:pt x="1375" y="4994"/>
                  <a:pt x="1368" y="5021"/>
                  <a:pt x="1349" y="5038"/>
                </a:cubicBezTo>
                <a:cubicBezTo>
                  <a:pt x="1349" y="5065"/>
                  <a:pt x="1351" y="5077"/>
                  <a:pt x="1366" y="5091"/>
                </a:cubicBezTo>
                <a:cubicBezTo>
                  <a:pt x="1388" y="5137"/>
                  <a:pt x="1444" y="5134"/>
                  <a:pt x="1497" y="5155"/>
                </a:cubicBezTo>
                <a:cubicBezTo>
                  <a:pt x="1568" y="5183"/>
                  <a:pt x="1616" y="5214"/>
                  <a:pt x="1644" y="5278"/>
                </a:cubicBezTo>
                <a:cubicBezTo>
                  <a:pt x="1655" y="5305"/>
                  <a:pt x="1666" y="5336"/>
                  <a:pt x="1644" y="5363"/>
                </a:cubicBezTo>
                <a:cubicBezTo>
                  <a:pt x="1612" y="5489"/>
                  <a:pt x="1370" y="5457"/>
                  <a:pt x="1317" y="5571"/>
                </a:cubicBezTo>
                <a:cubicBezTo>
                  <a:pt x="1240" y="5737"/>
                  <a:pt x="1504" y="5899"/>
                  <a:pt x="1635" y="5927"/>
                </a:cubicBezTo>
                <a:cubicBezTo>
                  <a:pt x="1749" y="5952"/>
                  <a:pt x="1826" y="5888"/>
                  <a:pt x="1896" y="5870"/>
                </a:cubicBezTo>
                <a:cubicBezTo>
                  <a:pt x="1942" y="5858"/>
                  <a:pt x="1987" y="5868"/>
                  <a:pt x="2033" y="5870"/>
                </a:cubicBezTo>
                <a:cubicBezTo>
                  <a:pt x="2058" y="5885"/>
                  <a:pt x="2083" y="5900"/>
                  <a:pt x="2107" y="5916"/>
                </a:cubicBezTo>
                <a:cubicBezTo>
                  <a:pt x="2185" y="6007"/>
                  <a:pt x="2091" y="6112"/>
                  <a:pt x="2065" y="6195"/>
                </a:cubicBezTo>
                <a:cubicBezTo>
                  <a:pt x="2036" y="6289"/>
                  <a:pt x="2113" y="6333"/>
                  <a:pt x="2131" y="6389"/>
                </a:cubicBezTo>
                <a:cubicBezTo>
                  <a:pt x="2148" y="6444"/>
                  <a:pt x="2094" y="6496"/>
                  <a:pt x="2082" y="6538"/>
                </a:cubicBezTo>
                <a:cubicBezTo>
                  <a:pt x="2071" y="6575"/>
                  <a:pt x="2092" y="6617"/>
                  <a:pt x="2099" y="6643"/>
                </a:cubicBezTo>
                <a:cubicBezTo>
                  <a:pt x="2126" y="6739"/>
                  <a:pt x="2057" y="6824"/>
                  <a:pt x="1993" y="6851"/>
                </a:cubicBezTo>
                <a:cubicBezTo>
                  <a:pt x="1752" y="6952"/>
                  <a:pt x="1622" y="6709"/>
                  <a:pt x="1383" y="6753"/>
                </a:cubicBezTo>
                <a:cubicBezTo>
                  <a:pt x="1248" y="6777"/>
                  <a:pt x="1071" y="6855"/>
                  <a:pt x="1146" y="7018"/>
                </a:cubicBezTo>
                <a:cubicBezTo>
                  <a:pt x="1189" y="7111"/>
                  <a:pt x="1404" y="7301"/>
                  <a:pt x="1601" y="7265"/>
                </a:cubicBezTo>
                <a:cubicBezTo>
                  <a:pt x="1701" y="7246"/>
                  <a:pt x="1839" y="7157"/>
                  <a:pt x="1959" y="7219"/>
                </a:cubicBezTo>
                <a:cubicBezTo>
                  <a:pt x="2115" y="7300"/>
                  <a:pt x="2032" y="7519"/>
                  <a:pt x="2205" y="7578"/>
                </a:cubicBezTo>
                <a:cubicBezTo>
                  <a:pt x="2424" y="7651"/>
                  <a:pt x="2911" y="7641"/>
                  <a:pt x="2895" y="7868"/>
                </a:cubicBezTo>
                <a:cubicBezTo>
                  <a:pt x="2847" y="7904"/>
                  <a:pt x="2819" y="7933"/>
                  <a:pt x="2741" y="7948"/>
                </a:cubicBezTo>
                <a:cubicBezTo>
                  <a:pt x="2601" y="7974"/>
                  <a:pt x="2449" y="7912"/>
                  <a:pt x="2334" y="7953"/>
                </a:cubicBezTo>
                <a:cubicBezTo>
                  <a:pt x="2209" y="7997"/>
                  <a:pt x="2215" y="8167"/>
                  <a:pt x="2016" y="8207"/>
                </a:cubicBezTo>
                <a:cubicBezTo>
                  <a:pt x="1873" y="8235"/>
                  <a:pt x="1783" y="8132"/>
                  <a:pt x="1707" y="8097"/>
                </a:cubicBezTo>
                <a:cubicBezTo>
                  <a:pt x="1603" y="8048"/>
                  <a:pt x="1436" y="8101"/>
                  <a:pt x="1366" y="8142"/>
                </a:cubicBezTo>
                <a:cubicBezTo>
                  <a:pt x="1342" y="8156"/>
                  <a:pt x="1330" y="8183"/>
                  <a:pt x="1309" y="8200"/>
                </a:cubicBezTo>
                <a:cubicBezTo>
                  <a:pt x="1309" y="8219"/>
                  <a:pt x="1309" y="8239"/>
                  <a:pt x="1309" y="8259"/>
                </a:cubicBezTo>
                <a:cubicBezTo>
                  <a:pt x="1336" y="8280"/>
                  <a:pt x="1353" y="8312"/>
                  <a:pt x="1383" y="8330"/>
                </a:cubicBezTo>
                <a:cubicBezTo>
                  <a:pt x="1433" y="8359"/>
                  <a:pt x="1598" y="8433"/>
                  <a:pt x="1521" y="8513"/>
                </a:cubicBezTo>
                <a:cubicBezTo>
                  <a:pt x="1467" y="8639"/>
                  <a:pt x="1114" y="8542"/>
                  <a:pt x="1048" y="8693"/>
                </a:cubicBezTo>
                <a:cubicBezTo>
                  <a:pt x="995" y="8755"/>
                  <a:pt x="1063" y="8845"/>
                  <a:pt x="1097" y="8881"/>
                </a:cubicBezTo>
                <a:cubicBezTo>
                  <a:pt x="1138" y="8924"/>
                  <a:pt x="1275" y="8996"/>
                  <a:pt x="1334" y="9032"/>
                </a:cubicBezTo>
                <a:cubicBezTo>
                  <a:pt x="1438" y="9094"/>
                  <a:pt x="1502" y="9186"/>
                  <a:pt x="1586" y="9265"/>
                </a:cubicBezTo>
                <a:cubicBezTo>
                  <a:pt x="1587" y="9412"/>
                  <a:pt x="1433" y="9383"/>
                  <a:pt x="1326" y="9441"/>
                </a:cubicBezTo>
                <a:cubicBezTo>
                  <a:pt x="1238" y="9489"/>
                  <a:pt x="1190" y="9573"/>
                  <a:pt x="1082" y="9610"/>
                </a:cubicBezTo>
                <a:cubicBezTo>
                  <a:pt x="989" y="9642"/>
                  <a:pt x="848" y="9610"/>
                  <a:pt x="756" y="9642"/>
                </a:cubicBezTo>
                <a:cubicBezTo>
                  <a:pt x="728" y="9732"/>
                  <a:pt x="793" y="9772"/>
                  <a:pt x="813" y="9855"/>
                </a:cubicBezTo>
                <a:cubicBezTo>
                  <a:pt x="837" y="9954"/>
                  <a:pt x="717" y="10040"/>
                  <a:pt x="782" y="10141"/>
                </a:cubicBezTo>
                <a:cubicBezTo>
                  <a:pt x="836" y="10226"/>
                  <a:pt x="962" y="10210"/>
                  <a:pt x="1091" y="10239"/>
                </a:cubicBezTo>
                <a:cubicBezTo>
                  <a:pt x="1164" y="10260"/>
                  <a:pt x="1236" y="10281"/>
                  <a:pt x="1309" y="10303"/>
                </a:cubicBezTo>
                <a:cubicBezTo>
                  <a:pt x="1361" y="10313"/>
                  <a:pt x="1458" y="10305"/>
                  <a:pt x="1497" y="10298"/>
                </a:cubicBezTo>
                <a:cubicBezTo>
                  <a:pt x="1563" y="10294"/>
                  <a:pt x="1627" y="10289"/>
                  <a:pt x="1692" y="10284"/>
                </a:cubicBezTo>
                <a:cubicBezTo>
                  <a:pt x="1773" y="10268"/>
                  <a:pt x="1865" y="10243"/>
                  <a:pt x="1944" y="10225"/>
                </a:cubicBezTo>
                <a:cubicBezTo>
                  <a:pt x="2121" y="10186"/>
                  <a:pt x="2333" y="10172"/>
                  <a:pt x="2408" y="10291"/>
                </a:cubicBezTo>
                <a:cubicBezTo>
                  <a:pt x="2419" y="10308"/>
                  <a:pt x="2437" y="10354"/>
                  <a:pt x="2423" y="10388"/>
                </a:cubicBezTo>
                <a:cubicBezTo>
                  <a:pt x="2393" y="10463"/>
                  <a:pt x="2281" y="10510"/>
                  <a:pt x="2196" y="10545"/>
                </a:cubicBezTo>
                <a:cubicBezTo>
                  <a:pt x="2041" y="10610"/>
                  <a:pt x="1692" y="10709"/>
                  <a:pt x="1601" y="10810"/>
                </a:cubicBezTo>
                <a:cubicBezTo>
                  <a:pt x="1487" y="10937"/>
                  <a:pt x="1624" y="11126"/>
                  <a:pt x="1383" y="11174"/>
                </a:cubicBezTo>
                <a:cubicBezTo>
                  <a:pt x="1127" y="11225"/>
                  <a:pt x="1060" y="10918"/>
                  <a:pt x="782" y="10986"/>
                </a:cubicBezTo>
                <a:cubicBezTo>
                  <a:pt x="747" y="10994"/>
                  <a:pt x="704" y="11015"/>
                  <a:pt x="676" y="11032"/>
                </a:cubicBezTo>
                <a:cubicBezTo>
                  <a:pt x="608" y="11072"/>
                  <a:pt x="552" y="11164"/>
                  <a:pt x="530" y="11238"/>
                </a:cubicBezTo>
                <a:cubicBezTo>
                  <a:pt x="498" y="11344"/>
                  <a:pt x="549" y="11426"/>
                  <a:pt x="487" y="11505"/>
                </a:cubicBezTo>
                <a:cubicBezTo>
                  <a:pt x="446" y="11557"/>
                  <a:pt x="365" y="11603"/>
                  <a:pt x="284" y="11622"/>
                </a:cubicBezTo>
                <a:cubicBezTo>
                  <a:pt x="199" y="11642"/>
                  <a:pt x="112" y="11633"/>
                  <a:pt x="57" y="11674"/>
                </a:cubicBezTo>
                <a:cubicBezTo>
                  <a:pt x="24" y="11700"/>
                  <a:pt x="-26" y="11764"/>
                  <a:pt x="17" y="11810"/>
                </a:cubicBezTo>
                <a:cubicBezTo>
                  <a:pt x="47" y="11877"/>
                  <a:pt x="152" y="11887"/>
                  <a:pt x="235" y="11914"/>
                </a:cubicBezTo>
                <a:cubicBezTo>
                  <a:pt x="347" y="11951"/>
                  <a:pt x="499" y="11999"/>
                  <a:pt x="553" y="12083"/>
                </a:cubicBezTo>
                <a:cubicBezTo>
                  <a:pt x="646" y="12230"/>
                  <a:pt x="405" y="12289"/>
                  <a:pt x="455" y="12440"/>
                </a:cubicBezTo>
                <a:cubicBezTo>
                  <a:pt x="493" y="12551"/>
                  <a:pt x="631" y="12594"/>
                  <a:pt x="684" y="12694"/>
                </a:cubicBezTo>
                <a:cubicBezTo>
                  <a:pt x="718" y="12759"/>
                  <a:pt x="716" y="12836"/>
                  <a:pt x="782" y="12875"/>
                </a:cubicBezTo>
                <a:cubicBezTo>
                  <a:pt x="881" y="12933"/>
                  <a:pt x="1183" y="12885"/>
                  <a:pt x="1317" y="12861"/>
                </a:cubicBezTo>
                <a:cubicBezTo>
                  <a:pt x="1458" y="12837"/>
                  <a:pt x="1621" y="12875"/>
                  <a:pt x="1650" y="12946"/>
                </a:cubicBezTo>
                <a:cubicBezTo>
                  <a:pt x="1669" y="12967"/>
                  <a:pt x="1661" y="12982"/>
                  <a:pt x="1658" y="13012"/>
                </a:cubicBezTo>
                <a:cubicBezTo>
                  <a:pt x="1638" y="13029"/>
                  <a:pt x="1626" y="13056"/>
                  <a:pt x="1601" y="13069"/>
                </a:cubicBezTo>
                <a:cubicBezTo>
                  <a:pt x="1485" y="13132"/>
                  <a:pt x="1300" y="13128"/>
                  <a:pt x="1171" y="13181"/>
                </a:cubicBezTo>
                <a:cubicBezTo>
                  <a:pt x="1068" y="13223"/>
                  <a:pt x="984" y="13292"/>
                  <a:pt x="871" y="13330"/>
                </a:cubicBezTo>
                <a:cubicBezTo>
                  <a:pt x="732" y="13375"/>
                  <a:pt x="478" y="13423"/>
                  <a:pt x="544" y="13602"/>
                </a:cubicBezTo>
                <a:cubicBezTo>
                  <a:pt x="586" y="13713"/>
                  <a:pt x="766" y="13736"/>
                  <a:pt x="805" y="13849"/>
                </a:cubicBezTo>
                <a:cubicBezTo>
                  <a:pt x="841" y="13952"/>
                  <a:pt x="704" y="14022"/>
                  <a:pt x="782" y="14116"/>
                </a:cubicBezTo>
                <a:cubicBezTo>
                  <a:pt x="893" y="14249"/>
                  <a:pt x="1304" y="14157"/>
                  <a:pt x="1375" y="14322"/>
                </a:cubicBezTo>
                <a:cubicBezTo>
                  <a:pt x="1451" y="14403"/>
                  <a:pt x="1338" y="14495"/>
                  <a:pt x="1286" y="14537"/>
                </a:cubicBezTo>
                <a:cubicBezTo>
                  <a:pt x="1158" y="14637"/>
                  <a:pt x="867" y="14805"/>
                  <a:pt x="985" y="15030"/>
                </a:cubicBezTo>
                <a:cubicBezTo>
                  <a:pt x="1034" y="15123"/>
                  <a:pt x="1204" y="15206"/>
                  <a:pt x="1383" y="15147"/>
                </a:cubicBezTo>
                <a:cubicBezTo>
                  <a:pt x="1445" y="15127"/>
                  <a:pt x="1492" y="15082"/>
                  <a:pt x="1546" y="15056"/>
                </a:cubicBezTo>
                <a:cubicBezTo>
                  <a:pt x="1601" y="15029"/>
                  <a:pt x="1664" y="15018"/>
                  <a:pt x="1701" y="14978"/>
                </a:cubicBezTo>
                <a:cubicBezTo>
                  <a:pt x="1740" y="14936"/>
                  <a:pt x="1766" y="14882"/>
                  <a:pt x="1822" y="14855"/>
                </a:cubicBezTo>
                <a:cubicBezTo>
                  <a:pt x="1866" y="14832"/>
                  <a:pt x="1919" y="14840"/>
                  <a:pt x="1976" y="14843"/>
                </a:cubicBezTo>
                <a:cubicBezTo>
                  <a:pt x="2012" y="14870"/>
                  <a:pt x="2061" y="14888"/>
                  <a:pt x="2082" y="14927"/>
                </a:cubicBezTo>
                <a:cubicBezTo>
                  <a:pt x="2126" y="15008"/>
                  <a:pt x="2106" y="15080"/>
                  <a:pt x="2205" y="15115"/>
                </a:cubicBezTo>
                <a:cubicBezTo>
                  <a:pt x="2262" y="15128"/>
                  <a:pt x="2317" y="15141"/>
                  <a:pt x="2374" y="15154"/>
                </a:cubicBezTo>
                <a:cubicBezTo>
                  <a:pt x="2528" y="15182"/>
                  <a:pt x="2685" y="15064"/>
                  <a:pt x="2766" y="15211"/>
                </a:cubicBezTo>
                <a:cubicBezTo>
                  <a:pt x="2805" y="15281"/>
                  <a:pt x="2763" y="15373"/>
                  <a:pt x="2789" y="15458"/>
                </a:cubicBezTo>
                <a:cubicBezTo>
                  <a:pt x="2827" y="15580"/>
                  <a:pt x="2987" y="15649"/>
                  <a:pt x="2847" y="15796"/>
                </a:cubicBezTo>
                <a:cubicBezTo>
                  <a:pt x="2783" y="15863"/>
                  <a:pt x="2619" y="15863"/>
                  <a:pt x="2569" y="15940"/>
                </a:cubicBezTo>
                <a:cubicBezTo>
                  <a:pt x="2495" y="16055"/>
                  <a:pt x="2618" y="16206"/>
                  <a:pt x="2709" y="16238"/>
                </a:cubicBezTo>
                <a:cubicBezTo>
                  <a:pt x="2909" y="16309"/>
                  <a:pt x="3149" y="16155"/>
                  <a:pt x="3359" y="16226"/>
                </a:cubicBezTo>
                <a:cubicBezTo>
                  <a:pt x="3504" y="16274"/>
                  <a:pt x="3571" y="16386"/>
                  <a:pt x="3774" y="16375"/>
                </a:cubicBezTo>
                <a:cubicBezTo>
                  <a:pt x="3801" y="16353"/>
                  <a:pt x="3841" y="16340"/>
                  <a:pt x="3863" y="16315"/>
                </a:cubicBezTo>
                <a:cubicBezTo>
                  <a:pt x="3898" y="16278"/>
                  <a:pt x="3921" y="16231"/>
                  <a:pt x="3969" y="16206"/>
                </a:cubicBezTo>
                <a:cubicBezTo>
                  <a:pt x="4036" y="16170"/>
                  <a:pt x="4135" y="16164"/>
                  <a:pt x="4204" y="16134"/>
                </a:cubicBezTo>
                <a:cubicBezTo>
                  <a:pt x="4278" y="16102"/>
                  <a:pt x="4392" y="16051"/>
                  <a:pt x="4490" y="16107"/>
                </a:cubicBezTo>
                <a:cubicBezTo>
                  <a:pt x="4612" y="16178"/>
                  <a:pt x="4587" y="16368"/>
                  <a:pt x="4717" y="16432"/>
                </a:cubicBezTo>
                <a:cubicBezTo>
                  <a:pt x="4898" y="16522"/>
                  <a:pt x="5087" y="16369"/>
                  <a:pt x="5270" y="16413"/>
                </a:cubicBezTo>
                <a:cubicBezTo>
                  <a:pt x="5423" y="16451"/>
                  <a:pt x="5447" y="16597"/>
                  <a:pt x="5613" y="16628"/>
                </a:cubicBezTo>
                <a:cubicBezTo>
                  <a:pt x="5738" y="16652"/>
                  <a:pt x="5900" y="16478"/>
                  <a:pt x="5971" y="16432"/>
                </a:cubicBezTo>
                <a:cubicBezTo>
                  <a:pt x="6009" y="16407"/>
                  <a:pt x="6096" y="16366"/>
                  <a:pt x="6157" y="16400"/>
                </a:cubicBezTo>
                <a:cubicBezTo>
                  <a:pt x="6472" y="16448"/>
                  <a:pt x="6063" y="16968"/>
                  <a:pt x="6392" y="17037"/>
                </a:cubicBezTo>
                <a:cubicBezTo>
                  <a:pt x="6492" y="17059"/>
                  <a:pt x="6591" y="16999"/>
                  <a:pt x="6653" y="16978"/>
                </a:cubicBezTo>
                <a:cubicBezTo>
                  <a:pt x="6726" y="16959"/>
                  <a:pt x="6800" y="16938"/>
                  <a:pt x="6873" y="16919"/>
                </a:cubicBezTo>
                <a:cubicBezTo>
                  <a:pt x="7017" y="16869"/>
                  <a:pt x="7108" y="16785"/>
                  <a:pt x="7191" y="16686"/>
                </a:cubicBezTo>
                <a:cubicBezTo>
                  <a:pt x="7250" y="16615"/>
                  <a:pt x="7379" y="16451"/>
                  <a:pt x="7563" y="16491"/>
                </a:cubicBezTo>
                <a:cubicBezTo>
                  <a:pt x="7741" y="16530"/>
                  <a:pt x="7780" y="16745"/>
                  <a:pt x="7873" y="16855"/>
                </a:cubicBezTo>
                <a:cubicBezTo>
                  <a:pt x="7913" y="16902"/>
                  <a:pt x="7983" y="16971"/>
                  <a:pt x="8108" y="16946"/>
                </a:cubicBezTo>
                <a:cubicBezTo>
                  <a:pt x="8208" y="16926"/>
                  <a:pt x="8261" y="16844"/>
                  <a:pt x="8307" y="16762"/>
                </a:cubicBezTo>
                <a:cubicBezTo>
                  <a:pt x="8811" y="17200"/>
                  <a:pt x="9645" y="17976"/>
                  <a:pt x="9645" y="17976"/>
                </a:cubicBezTo>
                <a:cubicBezTo>
                  <a:pt x="9645" y="17976"/>
                  <a:pt x="9976" y="18231"/>
                  <a:pt x="9976" y="18562"/>
                </a:cubicBezTo>
                <a:cubicBezTo>
                  <a:pt x="9976" y="19024"/>
                  <a:pt x="9976" y="19718"/>
                  <a:pt x="9976" y="19945"/>
                </a:cubicBezTo>
                <a:cubicBezTo>
                  <a:pt x="9976" y="20728"/>
                  <a:pt x="9275" y="21597"/>
                  <a:pt x="9275" y="21597"/>
                </a:cubicBezTo>
                <a:cubicBezTo>
                  <a:pt x="9275" y="21597"/>
                  <a:pt x="12156" y="21599"/>
                  <a:pt x="12312" y="21599"/>
                </a:cubicBezTo>
                <a:cubicBezTo>
                  <a:pt x="12136" y="21598"/>
                  <a:pt x="11551" y="20437"/>
                  <a:pt x="11551" y="19800"/>
                </a:cubicBezTo>
                <a:cubicBezTo>
                  <a:pt x="11551" y="19712"/>
                  <a:pt x="11551" y="19149"/>
                  <a:pt x="11551" y="18439"/>
                </a:cubicBezTo>
                <a:cubicBezTo>
                  <a:pt x="11551" y="18313"/>
                  <a:pt x="12770" y="17328"/>
                  <a:pt x="13727" y="16613"/>
                </a:cubicBezTo>
                <a:cubicBezTo>
                  <a:pt x="13783" y="16676"/>
                  <a:pt x="13849" y="16735"/>
                  <a:pt x="13907" y="16763"/>
                </a:cubicBezTo>
                <a:cubicBezTo>
                  <a:pt x="14005" y="16812"/>
                  <a:pt x="14097" y="16760"/>
                  <a:pt x="14159" y="16725"/>
                </a:cubicBezTo>
                <a:cubicBezTo>
                  <a:pt x="14245" y="16674"/>
                  <a:pt x="14295" y="16594"/>
                  <a:pt x="14387" y="16550"/>
                </a:cubicBezTo>
                <a:cubicBezTo>
                  <a:pt x="14448" y="16522"/>
                  <a:pt x="14510" y="16524"/>
                  <a:pt x="14591" y="16510"/>
                </a:cubicBezTo>
                <a:cubicBezTo>
                  <a:pt x="14611" y="16506"/>
                  <a:pt x="14663" y="16499"/>
                  <a:pt x="14697" y="16505"/>
                </a:cubicBezTo>
                <a:cubicBezTo>
                  <a:pt x="14793" y="16523"/>
                  <a:pt x="14859" y="16557"/>
                  <a:pt x="14883" y="16633"/>
                </a:cubicBezTo>
                <a:cubicBezTo>
                  <a:pt x="14913" y="16728"/>
                  <a:pt x="14829" y="16803"/>
                  <a:pt x="14908" y="16880"/>
                </a:cubicBezTo>
                <a:cubicBezTo>
                  <a:pt x="14952" y="16923"/>
                  <a:pt x="15088" y="16931"/>
                  <a:pt x="15169" y="16907"/>
                </a:cubicBezTo>
                <a:cubicBezTo>
                  <a:pt x="15293" y="16870"/>
                  <a:pt x="15350" y="16788"/>
                  <a:pt x="15444" y="16731"/>
                </a:cubicBezTo>
                <a:cubicBezTo>
                  <a:pt x="15470" y="16716"/>
                  <a:pt x="15502" y="16709"/>
                  <a:pt x="15527" y="16692"/>
                </a:cubicBezTo>
                <a:cubicBezTo>
                  <a:pt x="15645" y="16695"/>
                  <a:pt x="15851" y="16792"/>
                  <a:pt x="15883" y="16862"/>
                </a:cubicBezTo>
                <a:cubicBezTo>
                  <a:pt x="15908" y="16916"/>
                  <a:pt x="15860" y="16974"/>
                  <a:pt x="15883" y="17037"/>
                </a:cubicBezTo>
                <a:cubicBezTo>
                  <a:pt x="15904" y="17100"/>
                  <a:pt x="15992" y="17149"/>
                  <a:pt x="16071" y="17166"/>
                </a:cubicBezTo>
                <a:cubicBezTo>
                  <a:pt x="16166" y="17186"/>
                  <a:pt x="16249" y="17147"/>
                  <a:pt x="16298" y="17127"/>
                </a:cubicBezTo>
                <a:cubicBezTo>
                  <a:pt x="16471" y="17055"/>
                  <a:pt x="16644" y="16922"/>
                  <a:pt x="16713" y="16770"/>
                </a:cubicBezTo>
                <a:cubicBezTo>
                  <a:pt x="16744" y="16702"/>
                  <a:pt x="16713" y="16598"/>
                  <a:pt x="16747" y="16530"/>
                </a:cubicBezTo>
                <a:cubicBezTo>
                  <a:pt x="16797" y="16427"/>
                  <a:pt x="16984" y="16405"/>
                  <a:pt x="17062" y="16322"/>
                </a:cubicBezTo>
                <a:cubicBezTo>
                  <a:pt x="17111" y="16271"/>
                  <a:pt x="17151" y="16189"/>
                  <a:pt x="17234" y="16167"/>
                </a:cubicBezTo>
                <a:cubicBezTo>
                  <a:pt x="17325" y="16117"/>
                  <a:pt x="17412" y="16236"/>
                  <a:pt x="17486" y="16251"/>
                </a:cubicBezTo>
                <a:cubicBezTo>
                  <a:pt x="17591" y="16273"/>
                  <a:pt x="17682" y="16172"/>
                  <a:pt x="17778" y="16231"/>
                </a:cubicBezTo>
                <a:cubicBezTo>
                  <a:pt x="17922" y="16272"/>
                  <a:pt x="17836" y="16455"/>
                  <a:pt x="17967" y="16491"/>
                </a:cubicBezTo>
                <a:cubicBezTo>
                  <a:pt x="18062" y="16544"/>
                  <a:pt x="18188" y="16456"/>
                  <a:pt x="18225" y="16413"/>
                </a:cubicBezTo>
                <a:cubicBezTo>
                  <a:pt x="18369" y="16247"/>
                  <a:pt x="18056" y="15975"/>
                  <a:pt x="18299" y="15856"/>
                </a:cubicBezTo>
                <a:cubicBezTo>
                  <a:pt x="18497" y="15758"/>
                  <a:pt x="18746" y="15898"/>
                  <a:pt x="18975" y="15856"/>
                </a:cubicBezTo>
                <a:cubicBezTo>
                  <a:pt x="19040" y="15843"/>
                  <a:pt x="19096" y="15820"/>
                  <a:pt x="19144" y="15796"/>
                </a:cubicBezTo>
                <a:cubicBezTo>
                  <a:pt x="19197" y="15770"/>
                  <a:pt x="19246" y="15756"/>
                  <a:pt x="19267" y="15705"/>
                </a:cubicBezTo>
                <a:cubicBezTo>
                  <a:pt x="19276" y="15694"/>
                  <a:pt x="19276" y="15674"/>
                  <a:pt x="19276" y="15654"/>
                </a:cubicBezTo>
                <a:cubicBezTo>
                  <a:pt x="19224" y="15611"/>
                  <a:pt x="19177" y="15554"/>
                  <a:pt x="19096" y="15536"/>
                </a:cubicBezTo>
                <a:cubicBezTo>
                  <a:pt x="19001" y="15515"/>
                  <a:pt x="18914" y="15560"/>
                  <a:pt x="18829" y="15536"/>
                </a:cubicBezTo>
                <a:cubicBezTo>
                  <a:pt x="18781" y="15522"/>
                  <a:pt x="18759" y="15487"/>
                  <a:pt x="18723" y="15465"/>
                </a:cubicBezTo>
                <a:cubicBezTo>
                  <a:pt x="18697" y="15298"/>
                  <a:pt x="18775" y="15326"/>
                  <a:pt x="18852" y="15225"/>
                </a:cubicBezTo>
                <a:cubicBezTo>
                  <a:pt x="18884" y="15184"/>
                  <a:pt x="18876" y="15123"/>
                  <a:pt x="18901" y="15076"/>
                </a:cubicBezTo>
                <a:cubicBezTo>
                  <a:pt x="18939" y="15004"/>
                  <a:pt x="19021" y="14960"/>
                  <a:pt x="19047" y="14875"/>
                </a:cubicBezTo>
                <a:cubicBezTo>
                  <a:pt x="19079" y="14769"/>
                  <a:pt x="18936" y="14676"/>
                  <a:pt x="18909" y="14596"/>
                </a:cubicBezTo>
                <a:cubicBezTo>
                  <a:pt x="18878" y="14505"/>
                  <a:pt x="18986" y="14364"/>
                  <a:pt x="19038" y="14336"/>
                </a:cubicBezTo>
                <a:cubicBezTo>
                  <a:pt x="19188" y="14255"/>
                  <a:pt x="19464" y="14397"/>
                  <a:pt x="19648" y="14290"/>
                </a:cubicBezTo>
                <a:cubicBezTo>
                  <a:pt x="19715" y="14251"/>
                  <a:pt x="19748" y="14181"/>
                  <a:pt x="19797" y="14128"/>
                </a:cubicBezTo>
                <a:cubicBezTo>
                  <a:pt x="19848" y="14071"/>
                  <a:pt x="19948" y="14048"/>
                  <a:pt x="20000" y="13992"/>
                </a:cubicBezTo>
                <a:cubicBezTo>
                  <a:pt x="20082" y="13905"/>
                  <a:pt x="20098" y="13852"/>
                  <a:pt x="20284" y="13862"/>
                </a:cubicBezTo>
                <a:cubicBezTo>
                  <a:pt x="20307" y="13881"/>
                  <a:pt x="20345" y="13891"/>
                  <a:pt x="20364" y="13913"/>
                </a:cubicBezTo>
                <a:cubicBezTo>
                  <a:pt x="20405" y="13957"/>
                  <a:pt x="20436" y="14034"/>
                  <a:pt x="20470" y="14082"/>
                </a:cubicBezTo>
                <a:cubicBezTo>
                  <a:pt x="20504" y="14089"/>
                  <a:pt x="20534" y="14111"/>
                  <a:pt x="20584" y="14102"/>
                </a:cubicBezTo>
                <a:cubicBezTo>
                  <a:pt x="20716" y="14079"/>
                  <a:pt x="20958" y="13991"/>
                  <a:pt x="20911" y="13835"/>
                </a:cubicBezTo>
                <a:cubicBezTo>
                  <a:pt x="20883" y="13746"/>
                  <a:pt x="20730" y="13595"/>
                  <a:pt x="20633" y="13563"/>
                </a:cubicBezTo>
                <a:cubicBezTo>
                  <a:pt x="20514" y="13523"/>
                  <a:pt x="20416" y="13551"/>
                  <a:pt x="20356" y="13460"/>
                </a:cubicBezTo>
                <a:cubicBezTo>
                  <a:pt x="20335" y="13428"/>
                  <a:pt x="20327" y="13375"/>
                  <a:pt x="20341" y="13336"/>
                </a:cubicBezTo>
                <a:cubicBezTo>
                  <a:pt x="20376" y="13237"/>
                  <a:pt x="20469" y="13174"/>
                  <a:pt x="20576" y="13135"/>
                </a:cubicBezTo>
                <a:cubicBezTo>
                  <a:pt x="20664" y="13103"/>
                  <a:pt x="20760" y="13095"/>
                  <a:pt x="20796" y="13024"/>
                </a:cubicBezTo>
                <a:cubicBezTo>
                  <a:pt x="20849" y="12922"/>
                  <a:pt x="20717" y="12799"/>
                  <a:pt x="20779" y="12726"/>
                </a:cubicBezTo>
                <a:cubicBezTo>
                  <a:pt x="20805" y="12612"/>
                  <a:pt x="21085" y="12606"/>
                  <a:pt x="21211" y="12564"/>
                </a:cubicBezTo>
                <a:cubicBezTo>
                  <a:pt x="21300" y="12534"/>
                  <a:pt x="21324" y="12488"/>
                  <a:pt x="21381" y="12433"/>
                </a:cubicBezTo>
                <a:cubicBezTo>
                  <a:pt x="21375" y="12253"/>
                  <a:pt x="21127" y="12307"/>
                  <a:pt x="21146" y="12095"/>
                </a:cubicBezTo>
                <a:cubicBezTo>
                  <a:pt x="21181" y="12068"/>
                  <a:pt x="21204" y="12029"/>
                  <a:pt x="21243" y="12006"/>
                </a:cubicBezTo>
                <a:cubicBezTo>
                  <a:pt x="21334" y="11951"/>
                  <a:pt x="21358" y="11930"/>
                  <a:pt x="21430" y="11862"/>
                </a:cubicBezTo>
                <a:cubicBezTo>
                  <a:pt x="21431" y="11683"/>
                  <a:pt x="21194" y="11716"/>
                  <a:pt x="21048" y="11654"/>
                </a:cubicBezTo>
                <a:cubicBezTo>
                  <a:pt x="21015" y="11640"/>
                  <a:pt x="21000" y="11610"/>
                  <a:pt x="20974" y="11590"/>
                </a:cubicBezTo>
                <a:cubicBezTo>
                  <a:pt x="20974" y="11572"/>
                  <a:pt x="20974" y="11555"/>
                  <a:pt x="20974" y="11537"/>
                </a:cubicBezTo>
                <a:cubicBezTo>
                  <a:pt x="21002" y="11514"/>
                  <a:pt x="21021" y="11484"/>
                  <a:pt x="21057" y="11466"/>
                </a:cubicBezTo>
                <a:cubicBezTo>
                  <a:pt x="21168" y="11413"/>
                  <a:pt x="21322" y="11415"/>
                  <a:pt x="21423" y="11356"/>
                </a:cubicBezTo>
                <a:cubicBezTo>
                  <a:pt x="21495" y="11315"/>
                  <a:pt x="21574" y="11174"/>
                  <a:pt x="21504" y="11083"/>
                </a:cubicBezTo>
                <a:cubicBezTo>
                  <a:pt x="21448" y="11009"/>
                  <a:pt x="21318" y="10959"/>
                  <a:pt x="21203" y="10934"/>
                </a:cubicBezTo>
                <a:cubicBezTo>
                  <a:pt x="20983" y="10886"/>
                  <a:pt x="20840" y="11005"/>
                  <a:pt x="20690" y="11044"/>
                </a:cubicBezTo>
                <a:cubicBezTo>
                  <a:pt x="20593" y="11057"/>
                  <a:pt x="20496" y="11070"/>
                  <a:pt x="20398" y="11083"/>
                </a:cubicBezTo>
                <a:cubicBezTo>
                  <a:pt x="20326" y="11101"/>
                  <a:pt x="20194" y="11158"/>
                  <a:pt x="20089" y="11121"/>
                </a:cubicBezTo>
                <a:cubicBezTo>
                  <a:pt x="20051" y="11108"/>
                  <a:pt x="20039" y="11075"/>
                  <a:pt x="20015" y="11050"/>
                </a:cubicBezTo>
                <a:cubicBezTo>
                  <a:pt x="20022" y="10894"/>
                  <a:pt x="20237" y="10890"/>
                  <a:pt x="20332" y="10804"/>
                </a:cubicBezTo>
                <a:cubicBezTo>
                  <a:pt x="20396" y="10746"/>
                  <a:pt x="20378" y="10623"/>
                  <a:pt x="20430" y="10557"/>
                </a:cubicBezTo>
                <a:cubicBezTo>
                  <a:pt x="20491" y="10479"/>
                  <a:pt x="20614" y="10442"/>
                  <a:pt x="20682" y="10369"/>
                </a:cubicBezTo>
                <a:cubicBezTo>
                  <a:pt x="20800" y="10242"/>
                  <a:pt x="20905" y="9931"/>
                  <a:pt x="20756" y="9765"/>
                </a:cubicBezTo>
                <a:cubicBezTo>
                  <a:pt x="20696" y="9699"/>
                  <a:pt x="20530" y="9623"/>
                  <a:pt x="20356" y="9654"/>
                </a:cubicBezTo>
                <a:cubicBezTo>
                  <a:pt x="20278" y="9668"/>
                  <a:pt x="20170" y="9709"/>
                  <a:pt x="20063" y="9688"/>
                </a:cubicBezTo>
                <a:cubicBezTo>
                  <a:pt x="19964" y="9668"/>
                  <a:pt x="19869" y="9604"/>
                  <a:pt x="19820" y="9544"/>
                </a:cubicBezTo>
                <a:cubicBezTo>
                  <a:pt x="19804" y="9524"/>
                  <a:pt x="19805" y="9498"/>
                  <a:pt x="19788" y="9480"/>
                </a:cubicBezTo>
                <a:cubicBezTo>
                  <a:pt x="19802" y="9355"/>
                  <a:pt x="19965" y="9347"/>
                  <a:pt x="20063" y="9290"/>
                </a:cubicBezTo>
                <a:cubicBezTo>
                  <a:pt x="20154" y="9238"/>
                  <a:pt x="20162" y="9145"/>
                  <a:pt x="20210" y="9057"/>
                </a:cubicBezTo>
                <a:cubicBezTo>
                  <a:pt x="20248" y="8987"/>
                  <a:pt x="20323" y="8927"/>
                  <a:pt x="20349" y="8849"/>
                </a:cubicBezTo>
                <a:cubicBezTo>
                  <a:pt x="20367" y="8796"/>
                  <a:pt x="20338" y="8733"/>
                  <a:pt x="20315" y="8707"/>
                </a:cubicBezTo>
                <a:cubicBezTo>
                  <a:pt x="20282" y="8669"/>
                  <a:pt x="20121" y="8573"/>
                  <a:pt x="20023" y="8590"/>
                </a:cubicBezTo>
                <a:cubicBezTo>
                  <a:pt x="19929" y="8607"/>
                  <a:pt x="19800" y="8655"/>
                  <a:pt x="19682" y="8616"/>
                </a:cubicBezTo>
                <a:cubicBezTo>
                  <a:pt x="19551" y="8572"/>
                  <a:pt x="19540" y="8435"/>
                  <a:pt x="19396" y="8408"/>
                </a:cubicBezTo>
                <a:cubicBezTo>
                  <a:pt x="19339" y="8397"/>
                  <a:pt x="19267" y="8425"/>
                  <a:pt x="19227" y="8435"/>
                </a:cubicBezTo>
                <a:cubicBezTo>
                  <a:pt x="19110" y="8463"/>
                  <a:pt x="18998" y="8489"/>
                  <a:pt x="18884" y="8513"/>
                </a:cubicBezTo>
                <a:cubicBezTo>
                  <a:pt x="18798" y="8530"/>
                  <a:pt x="18647" y="8510"/>
                  <a:pt x="18680" y="8421"/>
                </a:cubicBezTo>
                <a:cubicBezTo>
                  <a:pt x="18716" y="8326"/>
                  <a:pt x="18917" y="8321"/>
                  <a:pt x="19015" y="8272"/>
                </a:cubicBezTo>
                <a:cubicBezTo>
                  <a:pt x="19101" y="8230"/>
                  <a:pt x="19177" y="8169"/>
                  <a:pt x="19276" y="8136"/>
                </a:cubicBezTo>
                <a:cubicBezTo>
                  <a:pt x="19349" y="8123"/>
                  <a:pt x="19421" y="8110"/>
                  <a:pt x="19494" y="8097"/>
                </a:cubicBezTo>
                <a:cubicBezTo>
                  <a:pt x="19560" y="8069"/>
                  <a:pt x="19588" y="7998"/>
                  <a:pt x="19648" y="7966"/>
                </a:cubicBezTo>
                <a:cubicBezTo>
                  <a:pt x="19707" y="7935"/>
                  <a:pt x="19811" y="7945"/>
                  <a:pt x="19869" y="7914"/>
                </a:cubicBezTo>
                <a:cubicBezTo>
                  <a:pt x="19919" y="7887"/>
                  <a:pt x="19939" y="7825"/>
                  <a:pt x="19974" y="7786"/>
                </a:cubicBezTo>
                <a:cubicBezTo>
                  <a:pt x="20058" y="7694"/>
                  <a:pt x="20177" y="7675"/>
                  <a:pt x="20178" y="7512"/>
                </a:cubicBezTo>
                <a:cubicBezTo>
                  <a:pt x="20145" y="7485"/>
                  <a:pt x="20127" y="7450"/>
                  <a:pt x="20080" y="7434"/>
                </a:cubicBezTo>
                <a:cubicBezTo>
                  <a:pt x="19906" y="7374"/>
                  <a:pt x="19754" y="7417"/>
                  <a:pt x="19771" y="7214"/>
                </a:cubicBezTo>
                <a:cubicBezTo>
                  <a:pt x="19797" y="7193"/>
                  <a:pt x="19815" y="7158"/>
                  <a:pt x="19845" y="7141"/>
                </a:cubicBezTo>
                <a:cubicBezTo>
                  <a:pt x="19901" y="7111"/>
                  <a:pt x="19996" y="7097"/>
                  <a:pt x="20055" y="7070"/>
                </a:cubicBezTo>
                <a:cubicBezTo>
                  <a:pt x="20096" y="6931"/>
                  <a:pt x="19905" y="6922"/>
                  <a:pt x="19797" y="6862"/>
                </a:cubicBezTo>
                <a:cubicBezTo>
                  <a:pt x="19769" y="6847"/>
                  <a:pt x="19755" y="6817"/>
                  <a:pt x="19731" y="6798"/>
                </a:cubicBezTo>
                <a:cubicBezTo>
                  <a:pt x="19732" y="6640"/>
                  <a:pt x="19875" y="6495"/>
                  <a:pt x="20000" y="6435"/>
                </a:cubicBezTo>
                <a:cubicBezTo>
                  <a:pt x="20065" y="6403"/>
                  <a:pt x="20143" y="6397"/>
                  <a:pt x="20203" y="6364"/>
                </a:cubicBezTo>
                <a:cubicBezTo>
                  <a:pt x="20250" y="6338"/>
                  <a:pt x="20345" y="6239"/>
                  <a:pt x="20284" y="6174"/>
                </a:cubicBezTo>
                <a:cubicBezTo>
                  <a:pt x="20236" y="6070"/>
                  <a:pt x="20002" y="6150"/>
                  <a:pt x="19894" y="6096"/>
                </a:cubicBezTo>
                <a:cubicBezTo>
                  <a:pt x="19759" y="6029"/>
                  <a:pt x="19842" y="5898"/>
                  <a:pt x="19763" y="5804"/>
                </a:cubicBezTo>
                <a:cubicBezTo>
                  <a:pt x="19685" y="5712"/>
                  <a:pt x="19435" y="5747"/>
                  <a:pt x="19348" y="5662"/>
                </a:cubicBezTo>
                <a:cubicBezTo>
                  <a:pt x="19286" y="5601"/>
                  <a:pt x="19328" y="5473"/>
                  <a:pt x="19324" y="5376"/>
                </a:cubicBezTo>
                <a:cubicBezTo>
                  <a:pt x="19322" y="5322"/>
                  <a:pt x="19289" y="5260"/>
                  <a:pt x="19333" y="5221"/>
                </a:cubicBezTo>
                <a:cubicBezTo>
                  <a:pt x="19369" y="5147"/>
                  <a:pt x="19504" y="5176"/>
                  <a:pt x="19608" y="5155"/>
                </a:cubicBezTo>
                <a:cubicBezTo>
                  <a:pt x="19732" y="5129"/>
                  <a:pt x="19829" y="5087"/>
                  <a:pt x="19886" y="5006"/>
                </a:cubicBezTo>
                <a:cubicBezTo>
                  <a:pt x="19908" y="4973"/>
                  <a:pt x="19942" y="4888"/>
                  <a:pt x="19900" y="4844"/>
                </a:cubicBezTo>
                <a:cubicBezTo>
                  <a:pt x="19856" y="4743"/>
                  <a:pt x="19645" y="4794"/>
                  <a:pt x="19600" y="4661"/>
                </a:cubicBezTo>
                <a:cubicBezTo>
                  <a:pt x="19559" y="4540"/>
                  <a:pt x="19793" y="4409"/>
                  <a:pt x="19706" y="4220"/>
                </a:cubicBezTo>
                <a:cubicBezTo>
                  <a:pt x="19669" y="4140"/>
                  <a:pt x="19571" y="4119"/>
                  <a:pt x="19494" y="4071"/>
                </a:cubicBezTo>
                <a:cubicBezTo>
                  <a:pt x="19311" y="4076"/>
                  <a:pt x="19342" y="4233"/>
                  <a:pt x="19178" y="4259"/>
                </a:cubicBezTo>
                <a:cubicBezTo>
                  <a:pt x="19016" y="4284"/>
                  <a:pt x="18946" y="4083"/>
                  <a:pt x="18812" y="4057"/>
                </a:cubicBezTo>
                <a:cubicBezTo>
                  <a:pt x="18693" y="4034"/>
                  <a:pt x="18536" y="4154"/>
                  <a:pt x="18428" y="4078"/>
                </a:cubicBezTo>
                <a:cubicBezTo>
                  <a:pt x="18300" y="4042"/>
                  <a:pt x="18371" y="3914"/>
                  <a:pt x="18331" y="3806"/>
                </a:cubicBezTo>
                <a:cubicBezTo>
                  <a:pt x="18320" y="3777"/>
                  <a:pt x="18291" y="3756"/>
                  <a:pt x="18274" y="3733"/>
                </a:cubicBezTo>
                <a:cubicBezTo>
                  <a:pt x="18073" y="3697"/>
                  <a:pt x="17900" y="3831"/>
                  <a:pt x="17818" y="3934"/>
                </a:cubicBezTo>
                <a:cubicBezTo>
                  <a:pt x="17747" y="4025"/>
                  <a:pt x="17715" y="4124"/>
                  <a:pt x="17543" y="4117"/>
                </a:cubicBezTo>
                <a:cubicBezTo>
                  <a:pt x="17504" y="4086"/>
                  <a:pt x="17455" y="4066"/>
                  <a:pt x="17429" y="4025"/>
                </a:cubicBezTo>
                <a:cubicBezTo>
                  <a:pt x="17175" y="3638"/>
                  <a:pt x="17816" y="3597"/>
                  <a:pt x="17950" y="3363"/>
                </a:cubicBezTo>
                <a:cubicBezTo>
                  <a:pt x="18043" y="3198"/>
                  <a:pt x="17875" y="3120"/>
                  <a:pt x="17844" y="2999"/>
                </a:cubicBezTo>
                <a:cubicBezTo>
                  <a:pt x="17832" y="2953"/>
                  <a:pt x="17869" y="2904"/>
                  <a:pt x="17884" y="2876"/>
                </a:cubicBezTo>
                <a:cubicBezTo>
                  <a:pt x="17926" y="2796"/>
                  <a:pt x="17963" y="2687"/>
                  <a:pt x="17909" y="2603"/>
                </a:cubicBezTo>
                <a:cubicBezTo>
                  <a:pt x="17892" y="2575"/>
                  <a:pt x="17877" y="2547"/>
                  <a:pt x="17844" y="2532"/>
                </a:cubicBezTo>
                <a:cubicBezTo>
                  <a:pt x="17709" y="2474"/>
                  <a:pt x="17609" y="2576"/>
                  <a:pt x="17552" y="2624"/>
                </a:cubicBezTo>
                <a:cubicBezTo>
                  <a:pt x="17512" y="2657"/>
                  <a:pt x="17458" y="2687"/>
                  <a:pt x="17397" y="2701"/>
                </a:cubicBezTo>
                <a:cubicBezTo>
                  <a:pt x="17350" y="2713"/>
                  <a:pt x="17317" y="2708"/>
                  <a:pt x="17283" y="2727"/>
                </a:cubicBezTo>
                <a:cubicBezTo>
                  <a:pt x="17212" y="2767"/>
                  <a:pt x="17207" y="2853"/>
                  <a:pt x="17111" y="2876"/>
                </a:cubicBezTo>
                <a:cubicBezTo>
                  <a:pt x="17078" y="2894"/>
                  <a:pt x="17010" y="2890"/>
                  <a:pt x="16973" y="2876"/>
                </a:cubicBezTo>
                <a:cubicBezTo>
                  <a:pt x="16909" y="2850"/>
                  <a:pt x="16868" y="2791"/>
                  <a:pt x="16795" y="2772"/>
                </a:cubicBezTo>
                <a:cubicBezTo>
                  <a:pt x="16728" y="2770"/>
                  <a:pt x="16660" y="2768"/>
                  <a:pt x="16592" y="2766"/>
                </a:cubicBezTo>
                <a:cubicBezTo>
                  <a:pt x="16545" y="2756"/>
                  <a:pt x="16513" y="2732"/>
                  <a:pt x="16478" y="2713"/>
                </a:cubicBezTo>
                <a:cubicBezTo>
                  <a:pt x="16451" y="2618"/>
                  <a:pt x="16475" y="2530"/>
                  <a:pt x="16526" y="2461"/>
                </a:cubicBezTo>
                <a:cubicBezTo>
                  <a:pt x="16559" y="2418"/>
                  <a:pt x="16625" y="2348"/>
                  <a:pt x="16584" y="2267"/>
                </a:cubicBezTo>
                <a:cubicBezTo>
                  <a:pt x="16547" y="2194"/>
                  <a:pt x="16449" y="2144"/>
                  <a:pt x="16346" y="2123"/>
                </a:cubicBezTo>
                <a:cubicBezTo>
                  <a:pt x="16283" y="2110"/>
                  <a:pt x="16232" y="2121"/>
                  <a:pt x="16185" y="2098"/>
                </a:cubicBezTo>
                <a:cubicBezTo>
                  <a:pt x="16118" y="2065"/>
                  <a:pt x="16116" y="2001"/>
                  <a:pt x="16080" y="1942"/>
                </a:cubicBezTo>
                <a:cubicBezTo>
                  <a:pt x="16012" y="1834"/>
                  <a:pt x="15839" y="1731"/>
                  <a:pt x="15982" y="1584"/>
                </a:cubicBezTo>
                <a:cubicBezTo>
                  <a:pt x="16067" y="1497"/>
                  <a:pt x="16221" y="1541"/>
                  <a:pt x="16315" y="1488"/>
                </a:cubicBezTo>
                <a:cubicBezTo>
                  <a:pt x="16329" y="1479"/>
                  <a:pt x="16334" y="1459"/>
                  <a:pt x="16346" y="1449"/>
                </a:cubicBezTo>
                <a:cubicBezTo>
                  <a:pt x="16345" y="1308"/>
                  <a:pt x="16182" y="1228"/>
                  <a:pt x="16071" y="1170"/>
                </a:cubicBezTo>
                <a:cubicBezTo>
                  <a:pt x="16035" y="1151"/>
                  <a:pt x="15973" y="1108"/>
                  <a:pt x="15900" y="1124"/>
                </a:cubicBezTo>
                <a:cubicBezTo>
                  <a:pt x="15810" y="1143"/>
                  <a:pt x="15768" y="1215"/>
                  <a:pt x="15679" y="1234"/>
                </a:cubicBezTo>
                <a:cubicBezTo>
                  <a:pt x="15543" y="1263"/>
                  <a:pt x="15377" y="1155"/>
                  <a:pt x="15224" y="1156"/>
                </a:cubicBezTo>
                <a:cubicBezTo>
                  <a:pt x="15203" y="1173"/>
                  <a:pt x="15170" y="1182"/>
                  <a:pt x="15152" y="1202"/>
                </a:cubicBezTo>
                <a:cubicBezTo>
                  <a:pt x="15113" y="1245"/>
                  <a:pt x="15093" y="1302"/>
                  <a:pt x="15038" y="1332"/>
                </a:cubicBezTo>
                <a:cubicBezTo>
                  <a:pt x="15005" y="1349"/>
                  <a:pt x="14944" y="1355"/>
                  <a:pt x="14900" y="1344"/>
                </a:cubicBezTo>
                <a:cubicBezTo>
                  <a:pt x="14721" y="1297"/>
                  <a:pt x="14723" y="1134"/>
                  <a:pt x="14786" y="994"/>
                </a:cubicBezTo>
                <a:cubicBezTo>
                  <a:pt x="14798" y="967"/>
                  <a:pt x="14816" y="916"/>
                  <a:pt x="14802" y="877"/>
                </a:cubicBezTo>
                <a:cubicBezTo>
                  <a:pt x="14781" y="815"/>
                  <a:pt x="14716" y="751"/>
                  <a:pt x="14680" y="695"/>
                </a:cubicBezTo>
                <a:cubicBezTo>
                  <a:pt x="14616" y="597"/>
                  <a:pt x="14568" y="511"/>
                  <a:pt x="14445" y="461"/>
                </a:cubicBezTo>
                <a:cubicBezTo>
                  <a:pt x="14405" y="446"/>
                  <a:pt x="14318" y="428"/>
                  <a:pt x="14273" y="454"/>
                </a:cubicBezTo>
                <a:cubicBezTo>
                  <a:pt x="14150" y="490"/>
                  <a:pt x="14245" y="677"/>
                  <a:pt x="14087" y="715"/>
                </a:cubicBezTo>
                <a:cubicBezTo>
                  <a:pt x="14039" y="740"/>
                  <a:pt x="13955" y="721"/>
                  <a:pt x="13915" y="701"/>
                </a:cubicBezTo>
                <a:cubicBezTo>
                  <a:pt x="13864" y="676"/>
                  <a:pt x="13828" y="629"/>
                  <a:pt x="13777" y="603"/>
                </a:cubicBezTo>
                <a:cubicBezTo>
                  <a:pt x="13583" y="506"/>
                  <a:pt x="13180" y="500"/>
                  <a:pt x="13199" y="740"/>
                </a:cubicBezTo>
                <a:cubicBezTo>
                  <a:pt x="13212" y="750"/>
                  <a:pt x="13220" y="770"/>
                  <a:pt x="13233" y="779"/>
                </a:cubicBezTo>
                <a:cubicBezTo>
                  <a:pt x="13274" y="806"/>
                  <a:pt x="13333" y="809"/>
                  <a:pt x="13379" y="831"/>
                </a:cubicBezTo>
                <a:cubicBezTo>
                  <a:pt x="13410" y="847"/>
                  <a:pt x="13429" y="873"/>
                  <a:pt x="13460" y="889"/>
                </a:cubicBezTo>
                <a:cubicBezTo>
                  <a:pt x="13473" y="933"/>
                  <a:pt x="13480" y="958"/>
                  <a:pt x="13477" y="1007"/>
                </a:cubicBezTo>
                <a:cubicBezTo>
                  <a:pt x="13434" y="1043"/>
                  <a:pt x="13412" y="1080"/>
                  <a:pt x="13345" y="1097"/>
                </a:cubicBezTo>
                <a:cubicBezTo>
                  <a:pt x="13281" y="1113"/>
                  <a:pt x="13191" y="1095"/>
                  <a:pt x="13136" y="1117"/>
                </a:cubicBezTo>
                <a:cubicBezTo>
                  <a:pt x="13114" y="1135"/>
                  <a:pt x="13092" y="1152"/>
                  <a:pt x="13070" y="1170"/>
                </a:cubicBezTo>
                <a:cubicBezTo>
                  <a:pt x="13047" y="1183"/>
                  <a:pt x="13018" y="1188"/>
                  <a:pt x="12996" y="1202"/>
                </a:cubicBezTo>
                <a:cubicBezTo>
                  <a:pt x="12787" y="1196"/>
                  <a:pt x="12751" y="1051"/>
                  <a:pt x="12526" y="1065"/>
                </a:cubicBezTo>
                <a:cubicBezTo>
                  <a:pt x="12507" y="1076"/>
                  <a:pt x="12487" y="1086"/>
                  <a:pt x="12468" y="1097"/>
                </a:cubicBezTo>
                <a:cubicBezTo>
                  <a:pt x="12416" y="1158"/>
                  <a:pt x="12434" y="1275"/>
                  <a:pt x="12377" y="1337"/>
                </a:cubicBezTo>
                <a:cubicBezTo>
                  <a:pt x="12349" y="1368"/>
                  <a:pt x="12267" y="1407"/>
                  <a:pt x="12183" y="1389"/>
                </a:cubicBezTo>
                <a:cubicBezTo>
                  <a:pt x="12147" y="1382"/>
                  <a:pt x="12104" y="1351"/>
                  <a:pt x="12045" y="1364"/>
                </a:cubicBezTo>
                <a:cubicBezTo>
                  <a:pt x="11986" y="1377"/>
                  <a:pt x="11955" y="1430"/>
                  <a:pt x="11899" y="1449"/>
                </a:cubicBezTo>
                <a:cubicBezTo>
                  <a:pt x="11796" y="1482"/>
                  <a:pt x="11667" y="1415"/>
                  <a:pt x="11630" y="1371"/>
                </a:cubicBezTo>
                <a:cubicBezTo>
                  <a:pt x="11494" y="1210"/>
                  <a:pt x="11773" y="1107"/>
                  <a:pt x="11736" y="962"/>
                </a:cubicBezTo>
                <a:cubicBezTo>
                  <a:pt x="11722" y="907"/>
                  <a:pt x="11689" y="885"/>
                  <a:pt x="11655" y="850"/>
                </a:cubicBezTo>
                <a:cubicBezTo>
                  <a:pt x="11429" y="841"/>
                  <a:pt x="11409" y="1030"/>
                  <a:pt x="11143" y="1019"/>
                </a:cubicBezTo>
                <a:cubicBezTo>
                  <a:pt x="11101" y="988"/>
                  <a:pt x="11051" y="976"/>
                  <a:pt x="11028" y="928"/>
                </a:cubicBezTo>
                <a:cubicBezTo>
                  <a:pt x="11010" y="890"/>
                  <a:pt x="11038" y="836"/>
                  <a:pt x="11020" y="793"/>
                </a:cubicBezTo>
                <a:cubicBezTo>
                  <a:pt x="11012" y="773"/>
                  <a:pt x="10984" y="757"/>
                  <a:pt x="10971" y="740"/>
                </a:cubicBezTo>
                <a:cubicBezTo>
                  <a:pt x="10582" y="661"/>
                  <a:pt x="10663" y="935"/>
                  <a:pt x="10427" y="1012"/>
                </a:cubicBezTo>
                <a:cubicBezTo>
                  <a:pt x="10354" y="1036"/>
                  <a:pt x="10272" y="1017"/>
                  <a:pt x="10183" y="1033"/>
                </a:cubicBezTo>
                <a:cubicBezTo>
                  <a:pt x="10082" y="1050"/>
                  <a:pt x="9895" y="1094"/>
                  <a:pt x="9800" y="1046"/>
                </a:cubicBezTo>
                <a:cubicBezTo>
                  <a:pt x="9719" y="1006"/>
                  <a:pt x="9715" y="891"/>
                  <a:pt x="9630" y="857"/>
                </a:cubicBezTo>
                <a:cubicBezTo>
                  <a:pt x="9563" y="853"/>
                  <a:pt x="9495" y="849"/>
                  <a:pt x="9427" y="845"/>
                </a:cubicBezTo>
                <a:cubicBezTo>
                  <a:pt x="9377" y="834"/>
                  <a:pt x="9351" y="800"/>
                  <a:pt x="9313" y="779"/>
                </a:cubicBezTo>
                <a:cubicBezTo>
                  <a:pt x="9306" y="752"/>
                  <a:pt x="9282" y="710"/>
                  <a:pt x="9296" y="669"/>
                </a:cubicBezTo>
                <a:cubicBezTo>
                  <a:pt x="9306" y="639"/>
                  <a:pt x="9340" y="607"/>
                  <a:pt x="9353" y="578"/>
                </a:cubicBezTo>
                <a:cubicBezTo>
                  <a:pt x="9388" y="500"/>
                  <a:pt x="9324" y="409"/>
                  <a:pt x="9256" y="390"/>
                </a:cubicBezTo>
                <a:cubicBezTo>
                  <a:pt x="9145" y="337"/>
                  <a:pt x="9007" y="506"/>
                  <a:pt x="8881" y="429"/>
                </a:cubicBezTo>
                <a:cubicBezTo>
                  <a:pt x="8823" y="412"/>
                  <a:pt x="8763" y="343"/>
                  <a:pt x="8783" y="267"/>
                </a:cubicBezTo>
                <a:cubicBezTo>
                  <a:pt x="8790" y="241"/>
                  <a:pt x="8811" y="197"/>
                  <a:pt x="8800" y="162"/>
                </a:cubicBezTo>
                <a:cubicBezTo>
                  <a:pt x="8767" y="52"/>
                  <a:pt x="8635" y="-1"/>
                  <a:pt x="8459" y="0"/>
                </a:cubicBezTo>
                <a:close/>
                <a:moveTo>
                  <a:pt x="9783" y="16089"/>
                </a:moveTo>
                <a:cubicBezTo>
                  <a:pt x="9851" y="16101"/>
                  <a:pt x="9914" y="16135"/>
                  <a:pt x="9976" y="16175"/>
                </a:cubicBezTo>
                <a:cubicBezTo>
                  <a:pt x="9976" y="16474"/>
                  <a:pt x="9976" y="16799"/>
                  <a:pt x="9976" y="17097"/>
                </a:cubicBezTo>
                <a:cubicBezTo>
                  <a:pt x="9976" y="17096"/>
                  <a:pt x="9882" y="17286"/>
                  <a:pt x="9671" y="17127"/>
                </a:cubicBezTo>
                <a:cubicBezTo>
                  <a:pt x="9541" y="17029"/>
                  <a:pt x="8872" y="16498"/>
                  <a:pt x="8804" y="16444"/>
                </a:cubicBezTo>
                <a:cubicBezTo>
                  <a:pt x="8867" y="16377"/>
                  <a:pt x="8923" y="16299"/>
                  <a:pt x="9020" y="16270"/>
                </a:cubicBezTo>
                <a:cubicBezTo>
                  <a:pt x="9144" y="16233"/>
                  <a:pt x="9233" y="16324"/>
                  <a:pt x="9361" y="16297"/>
                </a:cubicBezTo>
                <a:cubicBezTo>
                  <a:pt x="9503" y="16267"/>
                  <a:pt x="9621" y="16059"/>
                  <a:pt x="9783" y="16089"/>
                </a:cubicBezTo>
                <a:close/>
                <a:moveTo>
                  <a:pt x="12111" y="16270"/>
                </a:moveTo>
                <a:cubicBezTo>
                  <a:pt x="12207" y="16287"/>
                  <a:pt x="12265" y="16333"/>
                  <a:pt x="12337" y="16368"/>
                </a:cubicBezTo>
                <a:cubicBezTo>
                  <a:pt x="12474" y="16434"/>
                  <a:pt x="12782" y="16524"/>
                  <a:pt x="13025" y="16479"/>
                </a:cubicBezTo>
                <a:lnTo>
                  <a:pt x="11863" y="17379"/>
                </a:lnTo>
                <a:cubicBezTo>
                  <a:pt x="11863" y="17379"/>
                  <a:pt x="11551" y="17522"/>
                  <a:pt x="11551" y="17276"/>
                </a:cubicBezTo>
                <a:cubicBezTo>
                  <a:pt x="11551" y="16969"/>
                  <a:pt x="11551" y="16667"/>
                  <a:pt x="11551" y="16388"/>
                </a:cubicBezTo>
                <a:cubicBezTo>
                  <a:pt x="11678" y="16360"/>
                  <a:pt x="11794" y="16339"/>
                  <a:pt x="11916" y="16304"/>
                </a:cubicBezTo>
                <a:cubicBezTo>
                  <a:pt x="11961" y="16290"/>
                  <a:pt x="12043" y="16258"/>
                  <a:pt x="12111" y="16270"/>
                </a:cubicBezTo>
                <a:close/>
              </a:path>
            </a:pathLst>
          </a:custGeom>
          <a:solidFill>
            <a:srgbClr val="A9A9A9">
              <a:alpha val="55955"/>
            </a:srgbClr>
          </a:solidFill>
          <a:ln w="3175">
            <a:miter lim="400000"/>
          </a:ln>
        </p:spPr>
        <p:txBody>
          <a:bodyPr lIns="38100" tIns="38100" rIns="38100" bIns="38100" anchor="ctr"/>
          <a:lstStyle/>
          <a:p>
            <a:pPr>
              <a:defRPr b="0" sz="2000">
                <a:solidFill>
                  <a:srgbClr val="6C6C6C"/>
                </a:solidFill>
                <a:latin typeface="+mn-lt"/>
                <a:ea typeface="+mn-ea"/>
                <a:cs typeface="+mn-cs"/>
                <a:sym typeface="Helvetica Neue Medium"/>
              </a:defRPr>
            </a:pPr>
          </a:p>
        </p:txBody>
      </p:sp>
      <p:pic>
        <p:nvPicPr>
          <p:cNvPr id="244" name="Line Line" descr="Line Line"/>
          <p:cNvPicPr>
            <a:picLocks noChangeAspect="0"/>
          </p:cNvPicPr>
          <p:nvPr/>
        </p:nvPicPr>
        <p:blipFill>
          <a:blip r:embed="rId3">
            <a:extLst/>
          </a:blip>
          <a:stretch>
            <a:fillRect/>
          </a:stretch>
        </p:blipFill>
        <p:spPr>
          <a:xfrm rot="16200000">
            <a:off x="-1554712" y="5075032"/>
            <a:ext cx="5179464" cy="50801"/>
          </a:xfrm>
          <a:prstGeom prst="rect">
            <a:avLst/>
          </a:prstGeom>
        </p:spPr>
      </p:pic>
      <p:sp>
        <p:nvSpPr>
          <p:cNvPr id="246" name="3"/>
          <p:cNvSpPr txBox="1"/>
          <p:nvPr>
            <p:ph type="body" idx="22"/>
          </p:nvPr>
        </p:nvSpPr>
        <p:spPr>
          <a:xfrm>
            <a:off x="1807758" y="9106571"/>
            <a:ext cx="1752601" cy="476251"/>
          </a:xfrm>
          <a:prstGeom prst="rect">
            <a:avLst/>
          </a:prstGeom>
        </p:spPr>
        <p:txBody>
          <a:bodyPr/>
          <a:lstStyle/>
          <a:p>
            <a:pPr/>
            <a:r>
              <a:t>3</a:t>
            </a:r>
          </a:p>
        </p:txBody>
      </p:sp>
      <p:sp>
        <p:nvSpPr>
          <p:cNvPr id="247" name="Jacob"/>
          <p:cNvSpPr/>
          <p:nvPr/>
        </p:nvSpPr>
        <p:spPr>
          <a:xfrm>
            <a:off x="177637" y="2318879"/>
            <a:ext cx="1714767"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Jacob</a:t>
            </a:r>
          </a:p>
        </p:txBody>
      </p:sp>
      <p:sp>
        <p:nvSpPr>
          <p:cNvPr id="248" name="Levi"/>
          <p:cNvSpPr/>
          <p:nvPr/>
        </p:nvSpPr>
        <p:spPr>
          <a:xfrm>
            <a:off x="177637" y="3392172"/>
            <a:ext cx="1714767"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Levi</a:t>
            </a:r>
          </a:p>
        </p:txBody>
      </p:sp>
      <p:sp>
        <p:nvSpPr>
          <p:cNvPr id="249" name="Kohath"/>
          <p:cNvSpPr/>
          <p:nvPr/>
        </p:nvSpPr>
        <p:spPr>
          <a:xfrm>
            <a:off x="177637" y="4465465"/>
            <a:ext cx="1714767"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Kohath</a:t>
            </a:r>
          </a:p>
        </p:txBody>
      </p:sp>
      <p:sp>
        <p:nvSpPr>
          <p:cNvPr id="250" name="Amram"/>
          <p:cNvSpPr/>
          <p:nvPr/>
        </p:nvSpPr>
        <p:spPr>
          <a:xfrm>
            <a:off x="177637" y="5538758"/>
            <a:ext cx="1714767"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Amram</a:t>
            </a:r>
          </a:p>
        </p:txBody>
      </p:sp>
      <p:sp>
        <p:nvSpPr>
          <p:cNvPr id="251" name="Moses"/>
          <p:cNvSpPr/>
          <p:nvPr/>
        </p:nvSpPr>
        <p:spPr>
          <a:xfrm>
            <a:off x="177637" y="6612051"/>
            <a:ext cx="1714767"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Moses</a:t>
            </a:r>
          </a:p>
        </p:txBody>
      </p:sp>
      <p:sp>
        <p:nvSpPr>
          <p:cNvPr id="252" name="Gershom"/>
          <p:cNvSpPr/>
          <p:nvPr/>
        </p:nvSpPr>
        <p:spPr>
          <a:xfrm>
            <a:off x="177637" y="7685344"/>
            <a:ext cx="1714767"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Gershom</a:t>
            </a:r>
          </a:p>
        </p:txBody>
      </p:sp>
      <p:sp>
        <p:nvSpPr>
          <p:cNvPr id="253" name="Leah"/>
          <p:cNvSpPr txBox="1"/>
          <p:nvPr/>
        </p:nvSpPr>
        <p:spPr>
          <a:xfrm>
            <a:off x="754591" y="2717528"/>
            <a:ext cx="560859" cy="324156"/>
          </a:xfrm>
          <a:prstGeom prst="rect">
            <a:avLst/>
          </a:prstGeom>
          <a:solidFill>
            <a:srgbClr val="FFFFFF"/>
          </a:solidFill>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700">
                <a:solidFill>
                  <a:schemeClr val="accent3">
                    <a:hueOff val="557972"/>
                    <a:lumOff val="-12549"/>
                  </a:schemeClr>
                </a:solidFill>
              </a:defRPr>
            </a:lvl1pPr>
          </a:lstStyle>
          <a:p>
            <a:pPr/>
            <a:r>
              <a:t>Leah</a:t>
            </a:r>
          </a:p>
        </p:txBody>
      </p:sp>
      <p:sp>
        <p:nvSpPr>
          <p:cNvPr id="254" name="Aaron"/>
          <p:cNvSpPr/>
          <p:nvPr/>
        </p:nvSpPr>
        <p:spPr>
          <a:xfrm>
            <a:off x="4516812" y="6612051"/>
            <a:ext cx="12575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Aaron</a:t>
            </a:r>
          </a:p>
        </p:txBody>
      </p:sp>
      <p:sp>
        <p:nvSpPr>
          <p:cNvPr id="255" name="Miriam"/>
          <p:cNvSpPr/>
          <p:nvPr/>
        </p:nvSpPr>
        <p:spPr>
          <a:xfrm>
            <a:off x="11383758" y="6612051"/>
            <a:ext cx="1486166" cy="402160"/>
          </a:xfrm>
          <a:prstGeom prst="roundRect">
            <a:avLst>
              <a:gd name="adj" fmla="val 50000"/>
            </a:avLst>
          </a:prstGeom>
          <a:solidFill>
            <a:schemeClr val="accent3">
              <a:hueOff val="-365725"/>
              <a:satOff val="-32500"/>
              <a:lumOff val="18235"/>
            </a:schemeClr>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Miriam</a:t>
            </a:r>
          </a:p>
        </p:txBody>
      </p:sp>
      <p:sp>
        <p:nvSpPr>
          <p:cNvPr id="256" name="Nadab"/>
          <p:cNvSpPr/>
          <p:nvPr/>
        </p:nvSpPr>
        <p:spPr>
          <a:xfrm>
            <a:off x="4516812" y="7685344"/>
            <a:ext cx="12575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Nadab</a:t>
            </a:r>
          </a:p>
        </p:txBody>
      </p:sp>
      <p:sp>
        <p:nvSpPr>
          <p:cNvPr id="257" name="Abihu"/>
          <p:cNvSpPr/>
          <p:nvPr/>
        </p:nvSpPr>
        <p:spPr>
          <a:xfrm>
            <a:off x="5810773" y="7685344"/>
            <a:ext cx="12575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Abihu</a:t>
            </a:r>
          </a:p>
        </p:txBody>
      </p:sp>
      <p:sp>
        <p:nvSpPr>
          <p:cNvPr id="258" name="Eleazar"/>
          <p:cNvSpPr/>
          <p:nvPr/>
        </p:nvSpPr>
        <p:spPr>
          <a:xfrm>
            <a:off x="7105353" y="7685344"/>
            <a:ext cx="17147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Eleazar</a:t>
            </a:r>
          </a:p>
        </p:txBody>
      </p:sp>
      <p:sp>
        <p:nvSpPr>
          <p:cNvPr id="259" name="Ithamar"/>
          <p:cNvSpPr/>
          <p:nvPr/>
        </p:nvSpPr>
        <p:spPr>
          <a:xfrm>
            <a:off x="8857133" y="7685344"/>
            <a:ext cx="17147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Ithamar</a:t>
            </a:r>
          </a:p>
        </p:txBody>
      </p:sp>
      <p:sp>
        <p:nvSpPr>
          <p:cNvPr id="260" name="Eliezer"/>
          <p:cNvSpPr/>
          <p:nvPr/>
        </p:nvSpPr>
        <p:spPr>
          <a:xfrm>
            <a:off x="1979149" y="7685344"/>
            <a:ext cx="17147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Eliezer</a:t>
            </a:r>
          </a:p>
        </p:txBody>
      </p:sp>
      <p:sp>
        <p:nvSpPr>
          <p:cNvPr id="261" name="the moses"/>
          <p:cNvSpPr txBox="1"/>
          <p:nvPr/>
        </p:nvSpPr>
        <p:spPr>
          <a:xfrm>
            <a:off x="8360958" y="9036039"/>
            <a:ext cx="4445822" cy="56651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lvl1pPr algn="r" defTabSz="543305">
              <a:defRPr sz="3534">
                <a:solidFill>
                  <a:schemeClr val="accent1">
                    <a:hueOff val="373667"/>
                    <a:lumOff val="-17254"/>
                  </a:schemeClr>
                </a:solidFill>
                <a:latin typeface="Arial"/>
                <a:ea typeface="Arial"/>
                <a:cs typeface="Arial"/>
                <a:sym typeface="Arial"/>
              </a:defRPr>
            </a:lvl1pPr>
          </a:lstStyle>
          <a:p>
            <a:pPr/>
            <a:r>
              <a:t>the moses</a:t>
            </a:r>
          </a:p>
        </p:txBody>
      </p:sp>
      <p:pic>
        <p:nvPicPr>
          <p:cNvPr id="262" name="Image" descr="Image"/>
          <p:cNvPicPr>
            <a:picLocks noChangeAspect="1"/>
          </p:cNvPicPr>
          <p:nvPr/>
        </p:nvPicPr>
        <p:blipFill>
          <a:blip r:embed="rId4">
            <a:extLst/>
          </a:blip>
          <a:srcRect l="20994" t="5349" r="21004" b="4974"/>
          <a:stretch>
            <a:fillRect/>
          </a:stretch>
        </p:blipFill>
        <p:spPr>
          <a:xfrm>
            <a:off x="9265416" y="8566458"/>
            <a:ext cx="1007270" cy="1038241"/>
          </a:xfrm>
          <a:custGeom>
            <a:avLst/>
            <a:gdLst/>
            <a:ahLst/>
            <a:cxnLst>
              <a:cxn ang="0">
                <a:pos x="wd2" y="hd2"/>
              </a:cxn>
              <a:cxn ang="5400000">
                <a:pos x="wd2" y="hd2"/>
              </a:cxn>
              <a:cxn ang="10800000">
                <a:pos x="wd2" y="hd2"/>
              </a:cxn>
              <a:cxn ang="16200000">
                <a:pos x="wd2" y="hd2"/>
              </a:cxn>
            </a:cxnLst>
            <a:rect l="0" t="0" r="r" b="b"/>
            <a:pathLst>
              <a:path w="21600" h="21592" fill="norm" stroke="1" extrusionOk="0">
                <a:moveTo>
                  <a:pt x="10834" y="1"/>
                </a:moveTo>
                <a:cubicBezTo>
                  <a:pt x="9865" y="-7"/>
                  <a:pt x="8899" y="135"/>
                  <a:pt x="8230" y="430"/>
                </a:cubicBezTo>
                <a:cubicBezTo>
                  <a:pt x="6990" y="976"/>
                  <a:pt x="6089" y="1744"/>
                  <a:pt x="5685" y="2592"/>
                </a:cubicBezTo>
                <a:cubicBezTo>
                  <a:pt x="5502" y="2977"/>
                  <a:pt x="5199" y="3606"/>
                  <a:pt x="5013" y="3996"/>
                </a:cubicBezTo>
                <a:cubicBezTo>
                  <a:pt x="4815" y="4410"/>
                  <a:pt x="4752" y="4775"/>
                  <a:pt x="4860" y="4879"/>
                </a:cubicBezTo>
                <a:cubicBezTo>
                  <a:pt x="5097" y="5107"/>
                  <a:pt x="4751" y="14254"/>
                  <a:pt x="4494" y="14560"/>
                </a:cubicBezTo>
                <a:cubicBezTo>
                  <a:pt x="4388" y="14686"/>
                  <a:pt x="3965" y="14848"/>
                  <a:pt x="3549" y="14924"/>
                </a:cubicBezTo>
                <a:cubicBezTo>
                  <a:pt x="2530" y="15108"/>
                  <a:pt x="1713" y="15544"/>
                  <a:pt x="1345" y="16087"/>
                </a:cubicBezTo>
                <a:cubicBezTo>
                  <a:pt x="1089" y="16465"/>
                  <a:pt x="0" y="20763"/>
                  <a:pt x="0" y="21395"/>
                </a:cubicBezTo>
                <a:cubicBezTo>
                  <a:pt x="0" y="21529"/>
                  <a:pt x="3616" y="21593"/>
                  <a:pt x="10800" y="21593"/>
                </a:cubicBezTo>
                <a:cubicBezTo>
                  <a:pt x="12559" y="21593"/>
                  <a:pt x="14113" y="21593"/>
                  <a:pt x="15455" y="21585"/>
                </a:cubicBezTo>
                <a:cubicBezTo>
                  <a:pt x="17469" y="21572"/>
                  <a:pt x="19010" y="21550"/>
                  <a:pt x="20043" y="21518"/>
                </a:cubicBezTo>
                <a:cubicBezTo>
                  <a:pt x="21075" y="21487"/>
                  <a:pt x="21600" y="21443"/>
                  <a:pt x="21600" y="21395"/>
                </a:cubicBezTo>
                <a:cubicBezTo>
                  <a:pt x="21600" y="21353"/>
                  <a:pt x="21599" y="21305"/>
                  <a:pt x="21591" y="21238"/>
                </a:cubicBezTo>
                <a:cubicBezTo>
                  <a:pt x="21584" y="21170"/>
                  <a:pt x="21572" y="21088"/>
                  <a:pt x="21557" y="20998"/>
                </a:cubicBezTo>
                <a:cubicBezTo>
                  <a:pt x="21498" y="20639"/>
                  <a:pt x="21385" y="20113"/>
                  <a:pt x="21251" y="19538"/>
                </a:cubicBezTo>
                <a:cubicBezTo>
                  <a:pt x="21184" y="19250"/>
                  <a:pt x="21113" y="18952"/>
                  <a:pt x="21038" y="18654"/>
                </a:cubicBezTo>
                <a:cubicBezTo>
                  <a:pt x="20738" y="17462"/>
                  <a:pt x="20404" y="16299"/>
                  <a:pt x="20272" y="16104"/>
                </a:cubicBezTo>
                <a:cubicBezTo>
                  <a:pt x="19903" y="15558"/>
                  <a:pt x="19123" y="15139"/>
                  <a:pt x="18102" y="14932"/>
                </a:cubicBezTo>
                <a:cubicBezTo>
                  <a:pt x="16893" y="14686"/>
                  <a:pt x="16855" y="14585"/>
                  <a:pt x="16843" y="12060"/>
                </a:cubicBezTo>
                <a:cubicBezTo>
                  <a:pt x="16836" y="10791"/>
                  <a:pt x="16771" y="8696"/>
                  <a:pt x="16698" y="7404"/>
                </a:cubicBezTo>
                <a:cubicBezTo>
                  <a:pt x="16623" y="6097"/>
                  <a:pt x="16647" y="4977"/>
                  <a:pt x="16749" y="4879"/>
                </a:cubicBezTo>
                <a:cubicBezTo>
                  <a:pt x="16856" y="4775"/>
                  <a:pt x="16801" y="4430"/>
                  <a:pt x="16621" y="4045"/>
                </a:cubicBezTo>
                <a:cubicBezTo>
                  <a:pt x="16452" y="3683"/>
                  <a:pt x="16206" y="3107"/>
                  <a:pt x="16068" y="2766"/>
                </a:cubicBezTo>
                <a:cubicBezTo>
                  <a:pt x="15722" y="1909"/>
                  <a:pt x="14704" y="1006"/>
                  <a:pt x="13481" y="471"/>
                </a:cubicBezTo>
                <a:cubicBezTo>
                  <a:pt x="12781" y="165"/>
                  <a:pt x="11804" y="8"/>
                  <a:pt x="10834" y="1"/>
                </a:cubicBezTo>
                <a:close/>
              </a:path>
            </a:pathLst>
          </a:custGeom>
          <a:ln w="3175">
            <a:miter lim="400000"/>
          </a:ln>
        </p:spPr>
      </p:pic>
      <p:pic>
        <p:nvPicPr>
          <p:cNvPr id="263" name="Line Line" descr="Line Line"/>
          <p:cNvPicPr>
            <a:picLocks noChangeAspect="0"/>
          </p:cNvPicPr>
          <p:nvPr/>
        </p:nvPicPr>
        <p:blipFill>
          <a:blip r:embed="rId5">
            <a:extLst/>
          </a:blip>
          <a:stretch>
            <a:fillRect/>
          </a:stretch>
        </p:blipFill>
        <p:spPr>
          <a:xfrm rot="16200000">
            <a:off x="4398401" y="4254647"/>
            <a:ext cx="479287" cy="50801"/>
          </a:xfrm>
          <a:prstGeom prst="rect">
            <a:avLst/>
          </a:prstGeom>
        </p:spPr>
      </p:pic>
      <p:pic>
        <p:nvPicPr>
          <p:cNvPr id="265" name="Line Line" descr="Line Line"/>
          <p:cNvPicPr>
            <a:picLocks noChangeAspect="0"/>
          </p:cNvPicPr>
          <p:nvPr/>
        </p:nvPicPr>
        <p:blipFill>
          <a:blip r:embed="rId5">
            <a:extLst/>
          </a:blip>
          <a:stretch>
            <a:fillRect/>
          </a:stretch>
        </p:blipFill>
        <p:spPr>
          <a:xfrm rot="16200000">
            <a:off x="6198645" y="4259034"/>
            <a:ext cx="479286" cy="50801"/>
          </a:xfrm>
          <a:prstGeom prst="rect">
            <a:avLst/>
          </a:prstGeom>
        </p:spPr>
      </p:pic>
      <p:pic>
        <p:nvPicPr>
          <p:cNvPr id="267" name="Line Line" descr="Line Line"/>
          <p:cNvPicPr>
            <a:picLocks noChangeAspect="0"/>
          </p:cNvPicPr>
          <p:nvPr/>
        </p:nvPicPr>
        <p:blipFill>
          <a:blip r:embed="rId5">
            <a:extLst/>
          </a:blip>
          <a:stretch>
            <a:fillRect/>
          </a:stretch>
        </p:blipFill>
        <p:spPr>
          <a:xfrm rot="16200000">
            <a:off x="2596889" y="4259034"/>
            <a:ext cx="479286" cy="50801"/>
          </a:xfrm>
          <a:prstGeom prst="rect">
            <a:avLst/>
          </a:prstGeom>
        </p:spPr>
      </p:pic>
      <p:pic>
        <p:nvPicPr>
          <p:cNvPr id="269" name="Line Line" descr="Line Line"/>
          <p:cNvPicPr>
            <a:picLocks noChangeAspect="0"/>
          </p:cNvPicPr>
          <p:nvPr/>
        </p:nvPicPr>
        <p:blipFill>
          <a:blip r:embed="rId6">
            <a:extLst/>
          </a:blip>
          <a:stretch>
            <a:fillRect/>
          </a:stretch>
        </p:blipFill>
        <p:spPr>
          <a:xfrm rot="10800000">
            <a:off x="1014884" y="4044792"/>
            <a:ext cx="5457037" cy="50801"/>
          </a:xfrm>
          <a:prstGeom prst="rect">
            <a:avLst/>
          </a:prstGeom>
        </p:spPr>
      </p:pic>
      <p:sp>
        <p:nvSpPr>
          <p:cNvPr id="271" name="Jochebed"/>
          <p:cNvSpPr/>
          <p:nvPr/>
        </p:nvSpPr>
        <p:spPr>
          <a:xfrm>
            <a:off x="1979149" y="4465465"/>
            <a:ext cx="1714766" cy="402160"/>
          </a:xfrm>
          <a:prstGeom prst="roundRect">
            <a:avLst>
              <a:gd name="adj" fmla="val 50000"/>
            </a:avLst>
          </a:prstGeom>
          <a:solidFill>
            <a:schemeClr val="accent3">
              <a:hueOff val="-365725"/>
              <a:satOff val="-32500"/>
              <a:lumOff val="18235"/>
            </a:schemeClr>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Jochebed</a:t>
            </a:r>
          </a:p>
        </p:txBody>
      </p:sp>
      <p:sp>
        <p:nvSpPr>
          <p:cNvPr id="272" name="Gershon"/>
          <p:cNvSpPr/>
          <p:nvPr/>
        </p:nvSpPr>
        <p:spPr>
          <a:xfrm>
            <a:off x="3780661" y="4465465"/>
            <a:ext cx="17147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Gershon</a:t>
            </a:r>
          </a:p>
        </p:txBody>
      </p:sp>
      <p:sp>
        <p:nvSpPr>
          <p:cNvPr id="273" name="Merari"/>
          <p:cNvSpPr/>
          <p:nvPr/>
        </p:nvSpPr>
        <p:spPr>
          <a:xfrm>
            <a:off x="5582173" y="4465465"/>
            <a:ext cx="1714766" cy="402160"/>
          </a:xfrm>
          <a:prstGeom prst="roundRect">
            <a:avLst>
              <a:gd name="adj" fmla="val 50000"/>
            </a:avLst>
          </a:prstGeom>
          <a:solidFill>
            <a:schemeClr val="accent3"/>
          </a:solidFill>
          <a:ln w="3175">
            <a:miter lim="400000"/>
          </a:ln>
          <a:extLst>
            <a:ext uri="{C572A759-6A51-4108-AA02-DFA0A04FC94B}">
              <ma14:wrappingTextBoxFlag xmlns:ma14="http://schemas.microsoft.com/office/mac/drawingml/2011/main" val="1"/>
            </a:ext>
          </a:extLst>
        </p:spPr>
        <p:txBody>
          <a:bodyPr lIns="38100" tIns="38100" rIns="38100" bIns="38100" anchor="ctr"/>
          <a:lstStyle>
            <a:lvl1pPr>
              <a:defRPr b="0" sz="2100">
                <a:latin typeface="Andale Mono"/>
                <a:ea typeface="Andale Mono"/>
                <a:cs typeface="Andale Mono"/>
                <a:sym typeface="Andale Mono"/>
              </a:defRPr>
            </a:lvl1pPr>
          </a:lstStyle>
          <a:p>
            <a:pPr/>
            <a:r>
              <a:t>Merari</a:t>
            </a:r>
          </a:p>
        </p:txBody>
      </p:sp>
      <p:pic>
        <p:nvPicPr>
          <p:cNvPr id="274" name="Line Line" descr="Line Line"/>
          <p:cNvPicPr>
            <a:picLocks noChangeAspect="0"/>
          </p:cNvPicPr>
          <p:nvPr/>
        </p:nvPicPr>
        <p:blipFill>
          <a:blip r:embed="rId7">
            <a:extLst/>
          </a:blip>
          <a:stretch>
            <a:fillRect/>
          </a:stretch>
        </p:blipFill>
        <p:spPr>
          <a:xfrm rot="10800000">
            <a:off x="1236600" y="6077117"/>
            <a:ext cx="10904601" cy="50801"/>
          </a:xfrm>
          <a:prstGeom prst="rect">
            <a:avLst/>
          </a:prstGeom>
        </p:spPr>
      </p:pic>
      <p:pic>
        <p:nvPicPr>
          <p:cNvPr id="276" name="Line Line" descr="Line Line"/>
          <p:cNvPicPr>
            <a:picLocks noChangeAspect="0"/>
          </p:cNvPicPr>
          <p:nvPr/>
        </p:nvPicPr>
        <p:blipFill>
          <a:blip r:embed="rId8">
            <a:extLst/>
          </a:blip>
          <a:stretch>
            <a:fillRect/>
          </a:stretch>
        </p:blipFill>
        <p:spPr>
          <a:xfrm rot="16200000">
            <a:off x="4867116" y="6333174"/>
            <a:ext cx="566515" cy="50801"/>
          </a:xfrm>
          <a:prstGeom prst="rect">
            <a:avLst/>
          </a:prstGeom>
        </p:spPr>
      </p:pic>
      <p:pic>
        <p:nvPicPr>
          <p:cNvPr id="278" name="Line Line" descr="Line Line"/>
          <p:cNvPicPr>
            <a:picLocks noChangeAspect="0"/>
          </p:cNvPicPr>
          <p:nvPr/>
        </p:nvPicPr>
        <p:blipFill>
          <a:blip r:embed="rId8">
            <a:extLst/>
          </a:blip>
          <a:stretch>
            <a:fillRect/>
          </a:stretch>
        </p:blipFill>
        <p:spPr>
          <a:xfrm rot="16200000">
            <a:off x="11843584" y="6334973"/>
            <a:ext cx="566514" cy="50801"/>
          </a:xfrm>
          <a:prstGeom prst="rect">
            <a:avLst/>
          </a:prstGeom>
        </p:spPr>
      </p:pic>
      <p:sp>
        <p:nvSpPr>
          <p:cNvPr id="280" name="Jochebed"/>
          <p:cNvSpPr txBox="1"/>
          <p:nvPr/>
        </p:nvSpPr>
        <p:spPr>
          <a:xfrm>
            <a:off x="539387" y="5939473"/>
            <a:ext cx="1048792" cy="324155"/>
          </a:xfrm>
          <a:prstGeom prst="rect">
            <a:avLst/>
          </a:prstGeom>
          <a:solidFill>
            <a:srgbClr val="FFFFFF"/>
          </a:solidFill>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700">
                <a:solidFill>
                  <a:schemeClr val="accent3">
                    <a:hueOff val="557972"/>
                    <a:lumOff val="-12549"/>
                  </a:schemeClr>
                </a:solidFill>
              </a:defRPr>
            </a:lvl1pPr>
          </a:lstStyle>
          <a:p>
            <a:pPr/>
            <a:r>
              <a:t>Jochebed</a:t>
            </a:r>
          </a:p>
        </p:txBody>
      </p:sp>
      <p:pic>
        <p:nvPicPr>
          <p:cNvPr id="281" name="Line Line" descr="Line Line"/>
          <p:cNvPicPr>
            <a:picLocks noChangeAspect="0"/>
          </p:cNvPicPr>
          <p:nvPr/>
        </p:nvPicPr>
        <p:blipFill>
          <a:blip r:embed="rId5">
            <a:extLst/>
          </a:blip>
          <a:stretch>
            <a:fillRect/>
          </a:stretch>
        </p:blipFill>
        <p:spPr>
          <a:xfrm rot="16200000">
            <a:off x="2596889" y="7397491"/>
            <a:ext cx="479286" cy="50801"/>
          </a:xfrm>
          <a:prstGeom prst="rect">
            <a:avLst/>
          </a:prstGeom>
        </p:spPr>
      </p:pic>
      <p:pic>
        <p:nvPicPr>
          <p:cNvPr id="283" name="Line Line" descr="Line Line"/>
          <p:cNvPicPr>
            <a:picLocks noChangeAspect="0"/>
          </p:cNvPicPr>
          <p:nvPr/>
        </p:nvPicPr>
        <p:blipFill>
          <a:blip r:embed="rId9">
            <a:extLst/>
          </a:blip>
          <a:stretch>
            <a:fillRect/>
          </a:stretch>
        </p:blipFill>
        <p:spPr>
          <a:xfrm rot="10800000">
            <a:off x="1014884" y="7183248"/>
            <a:ext cx="2530956" cy="50801"/>
          </a:xfrm>
          <a:prstGeom prst="rect">
            <a:avLst/>
          </a:prstGeom>
        </p:spPr>
      </p:pic>
      <p:sp>
        <p:nvSpPr>
          <p:cNvPr id="285" name="Zipporah"/>
          <p:cNvSpPr txBox="1"/>
          <p:nvPr/>
        </p:nvSpPr>
        <p:spPr>
          <a:xfrm>
            <a:off x="556719" y="7017188"/>
            <a:ext cx="956603" cy="324156"/>
          </a:xfrm>
          <a:prstGeom prst="rect">
            <a:avLst/>
          </a:prstGeom>
          <a:solidFill>
            <a:srgbClr val="FFFFFF"/>
          </a:solidFill>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700">
                <a:solidFill>
                  <a:schemeClr val="accent3">
                    <a:hueOff val="557972"/>
                    <a:lumOff val="-12549"/>
                  </a:schemeClr>
                </a:solidFill>
              </a:defRPr>
            </a:lvl1pPr>
          </a:lstStyle>
          <a:p>
            <a:pPr/>
            <a:r>
              <a:t>Zipporah</a:t>
            </a:r>
          </a:p>
        </p:txBody>
      </p:sp>
      <p:sp>
        <p:nvSpPr>
          <p:cNvPr id="286" name="[Cushite]"/>
          <p:cNvSpPr txBox="1"/>
          <p:nvPr/>
        </p:nvSpPr>
        <p:spPr>
          <a:xfrm>
            <a:off x="3199097" y="7029888"/>
            <a:ext cx="936525" cy="324156"/>
          </a:xfrm>
          <a:prstGeom prst="rect">
            <a:avLst/>
          </a:prstGeom>
          <a:solidFill>
            <a:srgbClr val="FFFFFF"/>
          </a:solidFill>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700">
                <a:solidFill>
                  <a:schemeClr val="accent3">
                    <a:hueOff val="557972"/>
                    <a:lumOff val="-12549"/>
                  </a:schemeClr>
                </a:solidFill>
              </a:defRPr>
            </a:lvl1pPr>
          </a:lstStyle>
          <a:p>
            <a:pPr/>
            <a:r>
              <a:t>[Cushite]</a:t>
            </a:r>
          </a:p>
        </p:txBody>
      </p:sp>
      <p:pic>
        <p:nvPicPr>
          <p:cNvPr id="287" name="Line Line" descr="Line Line"/>
          <p:cNvPicPr>
            <a:picLocks noChangeAspect="0"/>
          </p:cNvPicPr>
          <p:nvPr/>
        </p:nvPicPr>
        <p:blipFill>
          <a:blip r:embed="rId5">
            <a:extLst/>
          </a:blip>
          <a:stretch>
            <a:fillRect/>
          </a:stretch>
        </p:blipFill>
        <p:spPr>
          <a:xfrm rot="16200000">
            <a:off x="4910730" y="7420301"/>
            <a:ext cx="479287" cy="50801"/>
          </a:xfrm>
          <a:prstGeom prst="rect">
            <a:avLst/>
          </a:prstGeom>
        </p:spPr>
      </p:pic>
      <p:pic>
        <p:nvPicPr>
          <p:cNvPr id="289" name="Line Line" descr="Line Line"/>
          <p:cNvPicPr>
            <a:picLocks noChangeAspect="0"/>
          </p:cNvPicPr>
          <p:nvPr/>
        </p:nvPicPr>
        <p:blipFill>
          <a:blip r:embed="rId10">
            <a:extLst/>
          </a:blip>
          <a:stretch>
            <a:fillRect/>
          </a:stretch>
        </p:blipFill>
        <p:spPr>
          <a:xfrm rot="10800000">
            <a:off x="5124973" y="7183248"/>
            <a:ext cx="4593068" cy="50801"/>
          </a:xfrm>
          <a:prstGeom prst="rect">
            <a:avLst/>
          </a:prstGeom>
        </p:spPr>
      </p:pic>
      <p:pic>
        <p:nvPicPr>
          <p:cNvPr id="291" name="Line Line" descr="Line Line"/>
          <p:cNvPicPr>
            <a:picLocks noChangeAspect="0"/>
          </p:cNvPicPr>
          <p:nvPr/>
        </p:nvPicPr>
        <p:blipFill>
          <a:blip r:embed="rId5">
            <a:extLst/>
          </a:blip>
          <a:stretch>
            <a:fillRect/>
          </a:stretch>
        </p:blipFill>
        <p:spPr>
          <a:xfrm rot="16200000">
            <a:off x="6199913" y="7420301"/>
            <a:ext cx="479286" cy="50801"/>
          </a:xfrm>
          <a:prstGeom prst="rect">
            <a:avLst/>
          </a:prstGeom>
        </p:spPr>
      </p:pic>
      <p:pic>
        <p:nvPicPr>
          <p:cNvPr id="293" name="Line Line" descr="Line Line"/>
          <p:cNvPicPr>
            <a:picLocks noChangeAspect="0"/>
          </p:cNvPicPr>
          <p:nvPr/>
        </p:nvPicPr>
        <p:blipFill>
          <a:blip r:embed="rId5">
            <a:extLst/>
          </a:blip>
          <a:stretch>
            <a:fillRect/>
          </a:stretch>
        </p:blipFill>
        <p:spPr>
          <a:xfrm rot="16200000">
            <a:off x="7723093" y="7397491"/>
            <a:ext cx="479287" cy="50801"/>
          </a:xfrm>
          <a:prstGeom prst="rect">
            <a:avLst/>
          </a:prstGeom>
        </p:spPr>
      </p:pic>
      <p:pic>
        <p:nvPicPr>
          <p:cNvPr id="295" name="Line Line" descr="Line Line"/>
          <p:cNvPicPr>
            <a:picLocks noChangeAspect="0"/>
          </p:cNvPicPr>
          <p:nvPr/>
        </p:nvPicPr>
        <p:blipFill>
          <a:blip r:embed="rId5">
            <a:extLst/>
          </a:blip>
          <a:stretch>
            <a:fillRect/>
          </a:stretch>
        </p:blipFill>
        <p:spPr>
          <a:xfrm rot="16200000">
            <a:off x="9474874" y="7397491"/>
            <a:ext cx="479286" cy="50801"/>
          </a:xfrm>
          <a:prstGeom prst="rect">
            <a:avLst/>
          </a:prstGeom>
        </p:spPr>
      </p:pic>
      <p:sp>
        <p:nvSpPr>
          <p:cNvPr id="297" name="Elisheba"/>
          <p:cNvSpPr txBox="1"/>
          <p:nvPr/>
        </p:nvSpPr>
        <p:spPr>
          <a:xfrm>
            <a:off x="4693309" y="7025622"/>
            <a:ext cx="904571" cy="324156"/>
          </a:xfrm>
          <a:prstGeom prst="rect">
            <a:avLst/>
          </a:prstGeom>
          <a:solidFill>
            <a:srgbClr val="FFFFFF"/>
          </a:solidFill>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b="0" sz="1700">
                <a:solidFill>
                  <a:schemeClr val="accent3">
                    <a:hueOff val="557972"/>
                    <a:lumOff val="-12549"/>
                  </a:schemeClr>
                </a:solidFill>
              </a:defRPr>
            </a:lvl1pPr>
          </a:lstStyle>
          <a:p>
            <a:pPr/>
            <a:r>
              <a:t>Elisheba</a:t>
            </a:r>
          </a:p>
        </p:txBody>
      </p:sp>
      <p:sp>
        <p:nvSpPr>
          <p:cNvPr id="298" name="Skull"/>
          <p:cNvSpPr/>
          <p:nvPr/>
        </p:nvSpPr>
        <p:spPr>
          <a:xfrm>
            <a:off x="6234352" y="7568541"/>
            <a:ext cx="410408" cy="586163"/>
          </a:xfrm>
          <a:custGeom>
            <a:avLst/>
            <a:gdLst/>
            <a:ahLst/>
            <a:cxnLst>
              <a:cxn ang="0">
                <a:pos x="wd2" y="hd2"/>
              </a:cxn>
              <a:cxn ang="5400000">
                <a:pos x="wd2" y="hd2"/>
              </a:cxn>
              <a:cxn ang="10800000">
                <a:pos x="wd2" y="hd2"/>
              </a:cxn>
              <a:cxn ang="16200000">
                <a:pos x="wd2" y="hd2"/>
              </a:cxn>
            </a:cxnLst>
            <a:rect l="0" t="0" r="r" b="b"/>
            <a:pathLst>
              <a:path w="21241" h="21547" fill="norm" stroke="1" extrusionOk="0">
                <a:moveTo>
                  <a:pt x="10621" y="0"/>
                </a:moveTo>
                <a:cubicBezTo>
                  <a:pt x="8452" y="0"/>
                  <a:pt x="6450" y="505"/>
                  <a:pt x="4985" y="1420"/>
                </a:cubicBezTo>
                <a:cubicBezTo>
                  <a:pt x="3496" y="2351"/>
                  <a:pt x="2676" y="3652"/>
                  <a:pt x="2676" y="5082"/>
                </a:cubicBezTo>
                <a:cubicBezTo>
                  <a:pt x="2676" y="6422"/>
                  <a:pt x="3143" y="6794"/>
                  <a:pt x="4370" y="7570"/>
                </a:cubicBezTo>
                <a:cubicBezTo>
                  <a:pt x="4340" y="7270"/>
                  <a:pt x="4246" y="7098"/>
                  <a:pt x="4021" y="6689"/>
                </a:cubicBezTo>
                <a:cubicBezTo>
                  <a:pt x="3978" y="6612"/>
                  <a:pt x="3931" y="6527"/>
                  <a:pt x="3879" y="6433"/>
                </a:cubicBezTo>
                <a:cubicBezTo>
                  <a:pt x="3439" y="5619"/>
                  <a:pt x="3776" y="4807"/>
                  <a:pt x="3791" y="4773"/>
                </a:cubicBezTo>
                <a:lnTo>
                  <a:pt x="4155" y="4851"/>
                </a:lnTo>
                <a:lnTo>
                  <a:pt x="4521" y="4929"/>
                </a:lnTo>
                <a:cubicBezTo>
                  <a:pt x="4518" y="4936"/>
                  <a:pt x="4245" y="5601"/>
                  <a:pt x="4590" y="6237"/>
                </a:cubicBezTo>
                <a:cubicBezTo>
                  <a:pt x="4640" y="6331"/>
                  <a:pt x="4687" y="6414"/>
                  <a:pt x="4729" y="6491"/>
                </a:cubicBezTo>
                <a:cubicBezTo>
                  <a:pt x="5021" y="7020"/>
                  <a:pt x="5143" y="7240"/>
                  <a:pt x="5143" y="7835"/>
                </a:cubicBezTo>
                <a:cubicBezTo>
                  <a:pt x="5143" y="8142"/>
                  <a:pt x="5028" y="8416"/>
                  <a:pt x="4918" y="8681"/>
                </a:cubicBezTo>
                <a:cubicBezTo>
                  <a:pt x="4785" y="8999"/>
                  <a:pt x="4670" y="9274"/>
                  <a:pt x="4760" y="9569"/>
                </a:cubicBezTo>
                <a:cubicBezTo>
                  <a:pt x="4915" y="10082"/>
                  <a:pt x="5546" y="10399"/>
                  <a:pt x="6042" y="10399"/>
                </a:cubicBezTo>
                <a:cubicBezTo>
                  <a:pt x="7019" y="10399"/>
                  <a:pt x="7441" y="11009"/>
                  <a:pt x="7573" y="11479"/>
                </a:cubicBezTo>
                <a:lnTo>
                  <a:pt x="8480" y="11479"/>
                </a:lnTo>
                <a:lnTo>
                  <a:pt x="8480" y="10919"/>
                </a:lnTo>
                <a:lnTo>
                  <a:pt x="9243" y="10919"/>
                </a:lnTo>
                <a:lnTo>
                  <a:pt x="9243" y="11479"/>
                </a:lnTo>
                <a:lnTo>
                  <a:pt x="10238" y="11479"/>
                </a:lnTo>
                <a:lnTo>
                  <a:pt x="10238" y="10919"/>
                </a:lnTo>
                <a:lnTo>
                  <a:pt x="11001" y="10919"/>
                </a:lnTo>
                <a:lnTo>
                  <a:pt x="11001" y="11479"/>
                </a:lnTo>
                <a:lnTo>
                  <a:pt x="11999" y="11479"/>
                </a:lnTo>
                <a:lnTo>
                  <a:pt x="11999" y="10919"/>
                </a:lnTo>
                <a:lnTo>
                  <a:pt x="12760" y="10919"/>
                </a:lnTo>
                <a:lnTo>
                  <a:pt x="12760" y="11479"/>
                </a:lnTo>
                <a:lnTo>
                  <a:pt x="13669" y="11479"/>
                </a:lnTo>
                <a:cubicBezTo>
                  <a:pt x="13801" y="11009"/>
                  <a:pt x="14223" y="10399"/>
                  <a:pt x="15200" y="10399"/>
                </a:cubicBezTo>
                <a:cubicBezTo>
                  <a:pt x="15696" y="10399"/>
                  <a:pt x="16327" y="10082"/>
                  <a:pt x="16482" y="9569"/>
                </a:cubicBezTo>
                <a:cubicBezTo>
                  <a:pt x="16572" y="9274"/>
                  <a:pt x="16457" y="8999"/>
                  <a:pt x="16324" y="8681"/>
                </a:cubicBezTo>
                <a:cubicBezTo>
                  <a:pt x="16214" y="8416"/>
                  <a:pt x="16099" y="8142"/>
                  <a:pt x="16099" y="7835"/>
                </a:cubicBezTo>
                <a:cubicBezTo>
                  <a:pt x="16099" y="7239"/>
                  <a:pt x="16219" y="7020"/>
                  <a:pt x="16511" y="6491"/>
                </a:cubicBezTo>
                <a:cubicBezTo>
                  <a:pt x="16553" y="6414"/>
                  <a:pt x="16599" y="6331"/>
                  <a:pt x="16650" y="6237"/>
                </a:cubicBezTo>
                <a:cubicBezTo>
                  <a:pt x="16994" y="5601"/>
                  <a:pt x="16724" y="4936"/>
                  <a:pt x="16721" y="4929"/>
                </a:cubicBezTo>
                <a:lnTo>
                  <a:pt x="17451" y="4773"/>
                </a:lnTo>
                <a:cubicBezTo>
                  <a:pt x="17466" y="4807"/>
                  <a:pt x="17804" y="5619"/>
                  <a:pt x="17362" y="6433"/>
                </a:cubicBezTo>
                <a:cubicBezTo>
                  <a:pt x="17311" y="6527"/>
                  <a:pt x="17264" y="6611"/>
                  <a:pt x="17221" y="6688"/>
                </a:cubicBezTo>
                <a:cubicBezTo>
                  <a:pt x="16996" y="7097"/>
                  <a:pt x="16901" y="7270"/>
                  <a:pt x="16872" y="7570"/>
                </a:cubicBezTo>
                <a:cubicBezTo>
                  <a:pt x="18099" y="6794"/>
                  <a:pt x="18566" y="6422"/>
                  <a:pt x="18566" y="5082"/>
                </a:cubicBezTo>
                <a:cubicBezTo>
                  <a:pt x="18566" y="3652"/>
                  <a:pt x="17744" y="2352"/>
                  <a:pt x="16255" y="1420"/>
                </a:cubicBezTo>
                <a:cubicBezTo>
                  <a:pt x="14790" y="505"/>
                  <a:pt x="12790" y="0"/>
                  <a:pt x="10621" y="0"/>
                </a:cubicBezTo>
                <a:close/>
                <a:moveTo>
                  <a:pt x="7922" y="5910"/>
                </a:moveTo>
                <a:cubicBezTo>
                  <a:pt x="10338" y="5910"/>
                  <a:pt x="9900" y="7158"/>
                  <a:pt x="9461" y="7626"/>
                </a:cubicBezTo>
                <a:cubicBezTo>
                  <a:pt x="9021" y="8094"/>
                  <a:pt x="7592" y="9302"/>
                  <a:pt x="6384" y="8054"/>
                </a:cubicBezTo>
                <a:cubicBezTo>
                  <a:pt x="5176" y="6806"/>
                  <a:pt x="6275" y="5910"/>
                  <a:pt x="7922" y="5910"/>
                </a:cubicBezTo>
                <a:close/>
                <a:moveTo>
                  <a:pt x="13319" y="5910"/>
                </a:moveTo>
                <a:cubicBezTo>
                  <a:pt x="14966" y="5910"/>
                  <a:pt x="16063" y="6806"/>
                  <a:pt x="14855" y="8054"/>
                </a:cubicBezTo>
                <a:cubicBezTo>
                  <a:pt x="13647" y="9302"/>
                  <a:pt x="12220" y="8094"/>
                  <a:pt x="11781" y="7626"/>
                </a:cubicBezTo>
                <a:cubicBezTo>
                  <a:pt x="11342" y="7158"/>
                  <a:pt x="10904" y="5910"/>
                  <a:pt x="13319" y="5910"/>
                </a:cubicBezTo>
                <a:close/>
                <a:moveTo>
                  <a:pt x="10621" y="8587"/>
                </a:moveTo>
                <a:cubicBezTo>
                  <a:pt x="11915" y="8863"/>
                  <a:pt x="11935" y="9797"/>
                  <a:pt x="11568" y="10103"/>
                </a:cubicBezTo>
                <a:cubicBezTo>
                  <a:pt x="11202" y="10409"/>
                  <a:pt x="10621" y="9935"/>
                  <a:pt x="10621" y="9935"/>
                </a:cubicBezTo>
                <a:cubicBezTo>
                  <a:pt x="10621" y="9935"/>
                  <a:pt x="10040" y="10409"/>
                  <a:pt x="9674" y="10103"/>
                </a:cubicBezTo>
                <a:cubicBezTo>
                  <a:pt x="9307" y="9797"/>
                  <a:pt x="9327" y="8863"/>
                  <a:pt x="10621" y="8587"/>
                </a:cubicBezTo>
                <a:close/>
                <a:moveTo>
                  <a:pt x="5992" y="10937"/>
                </a:moveTo>
                <a:cubicBezTo>
                  <a:pt x="6051" y="12945"/>
                  <a:pt x="6696" y="13311"/>
                  <a:pt x="7391" y="13396"/>
                </a:cubicBezTo>
                <a:cubicBezTo>
                  <a:pt x="8607" y="13545"/>
                  <a:pt x="10601" y="13547"/>
                  <a:pt x="10621" y="13547"/>
                </a:cubicBezTo>
                <a:cubicBezTo>
                  <a:pt x="10641" y="13547"/>
                  <a:pt x="12634" y="13545"/>
                  <a:pt x="13848" y="13396"/>
                </a:cubicBezTo>
                <a:cubicBezTo>
                  <a:pt x="14988" y="13256"/>
                  <a:pt x="15221" y="12164"/>
                  <a:pt x="15250" y="10937"/>
                </a:cubicBezTo>
                <a:cubicBezTo>
                  <a:pt x="15233" y="10938"/>
                  <a:pt x="15215" y="10941"/>
                  <a:pt x="15197" y="10941"/>
                </a:cubicBezTo>
                <a:cubicBezTo>
                  <a:pt x="14628" y="10941"/>
                  <a:pt x="14455" y="11406"/>
                  <a:pt x="14403" y="11637"/>
                </a:cubicBezTo>
                <a:lnTo>
                  <a:pt x="14403" y="12580"/>
                </a:lnTo>
                <a:lnTo>
                  <a:pt x="13640" y="12580"/>
                </a:lnTo>
                <a:lnTo>
                  <a:pt x="13640" y="12020"/>
                </a:lnTo>
                <a:lnTo>
                  <a:pt x="12760" y="12020"/>
                </a:lnTo>
                <a:lnTo>
                  <a:pt x="12760" y="12580"/>
                </a:lnTo>
                <a:lnTo>
                  <a:pt x="11997" y="12580"/>
                </a:lnTo>
                <a:lnTo>
                  <a:pt x="11997" y="12020"/>
                </a:lnTo>
                <a:lnTo>
                  <a:pt x="11001" y="12020"/>
                </a:lnTo>
                <a:lnTo>
                  <a:pt x="11001" y="12580"/>
                </a:lnTo>
                <a:lnTo>
                  <a:pt x="10238" y="12580"/>
                </a:lnTo>
                <a:lnTo>
                  <a:pt x="10238" y="12020"/>
                </a:lnTo>
                <a:lnTo>
                  <a:pt x="9243" y="12020"/>
                </a:lnTo>
                <a:lnTo>
                  <a:pt x="9243" y="12580"/>
                </a:lnTo>
                <a:lnTo>
                  <a:pt x="8480" y="12580"/>
                </a:lnTo>
                <a:lnTo>
                  <a:pt x="8480" y="12020"/>
                </a:lnTo>
                <a:lnTo>
                  <a:pt x="7599" y="12020"/>
                </a:lnTo>
                <a:lnTo>
                  <a:pt x="7599" y="12580"/>
                </a:lnTo>
                <a:lnTo>
                  <a:pt x="6836" y="12580"/>
                </a:lnTo>
                <a:lnTo>
                  <a:pt x="6836" y="11637"/>
                </a:lnTo>
                <a:cubicBezTo>
                  <a:pt x="6785" y="11406"/>
                  <a:pt x="6611" y="10941"/>
                  <a:pt x="6042" y="10941"/>
                </a:cubicBezTo>
                <a:cubicBezTo>
                  <a:pt x="6025" y="10941"/>
                  <a:pt x="6008" y="10938"/>
                  <a:pt x="5992" y="10937"/>
                </a:cubicBezTo>
                <a:close/>
                <a:moveTo>
                  <a:pt x="18724" y="11960"/>
                </a:moveTo>
                <a:cubicBezTo>
                  <a:pt x="18679" y="11960"/>
                  <a:pt x="18630" y="11962"/>
                  <a:pt x="18578" y="11965"/>
                </a:cubicBezTo>
                <a:cubicBezTo>
                  <a:pt x="17773" y="12017"/>
                  <a:pt x="17571" y="12819"/>
                  <a:pt x="16975" y="13190"/>
                </a:cubicBezTo>
                <a:cubicBezTo>
                  <a:pt x="16446" y="13520"/>
                  <a:pt x="3685" y="18765"/>
                  <a:pt x="3126" y="19006"/>
                </a:cubicBezTo>
                <a:cubicBezTo>
                  <a:pt x="2780" y="19156"/>
                  <a:pt x="2366" y="19181"/>
                  <a:pt x="1954" y="19181"/>
                </a:cubicBezTo>
                <a:cubicBezTo>
                  <a:pt x="1744" y="19181"/>
                  <a:pt x="1534" y="19175"/>
                  <a:pt x="1334" y="19175"/>
                </a:cubicBezTo>
                <a:cubicBezTo>
                  <a:pt x="731" y="19175"/>
                  <a:pt x="215" y="19234"/>
                  <a:pt x="37" y="19710"/>
                </a:cubicBezTo>
                <a:cubicBezTo>
                  <a:pt x="-177" y="20284"/>
                  <a:pt x="567" y="20350"/>
                  <a:pt x="1329" y="20802"/>
                </a:cubicBezTo>
                <a:cubicBezTo>
                  <a:pt x="1924" y="21156"/>
                  <a:pt x="1829" y="21547"/>
                  <a:pt x="2523" y="21547"/>
                </a:cubicBezTo>
                <a:cubicBezTo>
                  <a:pt x="2570" y="21547"/>
                  <a:pt x="2622" y="21545"/>
                  <a:pt x="2676" y="21541"/>
                </a:cubicBezTo>
                <a:cubicBezTo>
                  <a:pt x="3480" y="21487"/>
                  <a:pt x="3676" y="20683"/>
                  <a:pt x="4269" y="20310"/>
                </a:cubicBezTo>
                <a:cubicBezTo>
                  <a:pt x="4796" y="19978"/>
                  <a:pt x="17548" y="14736"/>
                  <a:pt x="18109" y="14497"/>
                </a:cubicBezTo>
                <a:cubicBezTo>
                  <a:pt x="18446" y="14353"/>
                  <a:pt x="18847" y="14327"/>
                  <a:pt x="19248" y="14327"/>
                </a:cubicBezTo>
                <a:cubicBezTo>
                  <a:pt x="19480" y="14327"/>
                  <a:pt x="19714" y="14336"/>
                  <a:pt x="19934" y="14336"/>
                </a:cubicBezTo>
                <a:cubicBezTo>
                  <a:pt x="20523" y="14336"/>
                  <a:pt x="21024" y="14272"/>
                  <a:pt x="21202" y="13805"/>
                </a:cubicBezTo>
                <a:cubicBezTo>
                  <a:pt x="21421" y="13232"/>
                  <a:pt x="20676" y="13163"/>
                  <a:pt x="19917" y="12708"/>
                </a:cubicBezTo>
                <a:cubicBezTo>
                  <a:pt x="19323" y="12351"/>
                  <a:pt x="19425" y="11960"/>
                  <a:pt x="18724" y="11960"/>
                </a:cubicBezTo>
                <a:close/>
                <a:moveTo>
                  <a:pt x="2384" y="11965"/>
                </a:moveTo>
                <a:cubicBezTo>
                  <a:pt x="1828" y="12014"/>
                  <a:pt x="1878" y="12376"/>
                  <a:pt x="1324" y="12708"/>
                </a:cubicBezTo>
                <a:cubicBezTo>
                  <a:pt x="566" y="13163"/>
                  <a:pt x="-179" y="13232"/>
                  <a:pt x="40" y="13805"/>
                </a:cubicBezTo>
                <a:cubicBezTo>
                  <a:pt x="399" y="14747"/>
                  <a:pt x="2077" y="14046"/>
                  <a:pt x="3133" y="14497"/>
                </a:cubicBezTo>
                <a:cubicBezTo>
                  <a:pt x="3352" y="14590"/>
                  <a:pt x="5429" y="15447"/>
                  <a:pt x="7913" y="16476"/>
                </a:cubicBezTo>
                <a:cubicBezTo>
                  <a:pt x="8576" y="16201"/>
                  <a:pt x="9270" y="15914"/>
                  <a:pt x="9963" y="15625"/>
                </a:cubicBezTo>
                <a:cubicBezTo>
                  <a:pt x="7086" y="14426"/>
                  <a:pt x="4499" y="13335"/>
                  <a:pt x="4267" y="13190"/>
                </a:cubicBezTo>
                <a:cubicBezTo>
                  <a:pt x="3671" y="12819"/>
                  <a:pt x="3468" y="12017"/>
                  <a:pt x="2664" y="11965"/>
                </a:cubicBezTo>
                <a:cubicBezTo>
                  <a:pt x="2556" y="11958"/>
                  <a:pt x="2464" y="11958"/>
                  <a:pt x="2384" y="11965"/>
                </a:cubicBezTo>
                <a:close/>
                <a:moveTo>
                  <a:pt x="13327" y="17024"/>
                </a:moveTo>
                <a:cubicBezTo>
                  <a:pt x="12662" y="17299"/>
                  <a:pt x="11972" y="17587"/>
                  <a:pt x="11279" y="17875"/>
                </a:cubicBezTo>
                <a:cubicBezTo>
                  <a:pt x="14155" y="19074"/>
                  <a:pt x="16739" y="20164"/>
                  <a:pt x="16970" y="20310"/>
                </a:cubicBezTo>
                <a:cubicBezTo>
                  <a:pt x="17563" y="20683"/>
                  <a:pt x="17762" y="21487"/>
                  <a:pt x="18566" y="21541"/>
                </a:cubicBezTo>
                <a:cubicBezTo>
                  <a:pt x="19428" y="21600"/>
                  <a:pt x="19275" y="21179"/>
                  <a:pt x="19910" y="20802"/>
                </a:cubicBezTo>
                <a:cubicBezTo>
                  <a:pt x="20673" y="20350"/>
                  <a:pt x="21417" y="20284"/>
                  <a:pt x="21202" y="19710"/>
                </a:cubicBezTo>
                <a:cubicBezTo>
                  <a:pt x="20850" y="18767"/>
                  <a:pt x="19169" y="19461"/>
                  <a:pt x="18116" y="19006"/>
                </a:cubicBezTo>
                <a:cubicBezTo>
                  <a:pt x="17898" y="18912"/>
                  <a:pt x="15814" y="18054"/>
                  <a:pt x="13327" y="17024"/>
                </a:cubicBezTo>
                <a:close/>
              </a:path>
            </a:pathLst>
          </a:custGeom>
          <a:solidFill>
            <a:srgbClr val="000000"/>
          </a:solidFill>
          <a:ln w="3175">
            <a:miter lim="400000"/>
          </a:ln>
        </p:spPr>
        <p:txBody>
          <a:bodyPr lIns="38100" tIns="38100" rIns="38100" bIns="38100" anchor="ctr"/>
          <a:lstStyle/>
          <a:p>
            <a:pPr>
              <a:defRPr b="0" sz="2000">
                <a:latin typeface="+mn-lt"/>
                <a:ea typeface="+mn-ea"/>
                <a:cs typeface="+mn-cs"/>
                <a:sym typeface="Helvetica Neue Medium"/>
              </a:defRPr>
            </a:pPr>
          </a:p>
        </p:txBody>
      </p:sp>
      <p:sp>
        <p:nvSpPr>
          <p:cNvPr id="299" name="Skull"/>
          <p:cNvSpPr/>
          <p:nvPr/>
        </p:nvSpPr>
        <p:spPr>
          <a:xfrm>
            <a:off x="4945169" y="7593342"/>
            <a:ext cx="410409" cy="586163"/>
          </a:xfrm>
          <a:custGeom>
            <a:avLst/>
            <a:gdLst/>
            <a:ahLst/>
            <a:cxnLst>
              <a:cxn ang="0">
                <a:pos x="wd2" y="hd2"/>
              </a:cxn>
              <a:cxn ang="5400000">
                <a:pos x="wd2" y="hd2"/>
              </a:cxn>
              <a:cxn ang="10800000">
                <a:pos x="wd2" y="hd2"/>
              </a:cxn>
              <a:cxn ang="16200000">
                <a:pos x="wd2" y="hd2"/>
              </a:cxn>
            </a:cxnLst>
            <a:rect l="0" t="0" r="r" b="b"/>
            <a:pathLst>
              <a:path w="21241" h="21547" fill="norm" stroke="1" extrusionOk="0">
                <a:moveTo>
                  <a:pt x="10621" y="0"/>
                </a:moveTo>
                <a:cubicBezTo>
                  <a:pt x="8452" y="0"/>
                  <a:pt x="6450" y="505"/>
                  <a:pt x="4985" y="1420"/>
                </a:cubicBezTo>
                <a:cubicBezTo>
                  <a:pt x="3496" y="2351"/>
                  <a:pt x="2676" y="3652"/>
                  <a:pt x="2676" y="5082"/>
                </a:cubicBezTo>
                <a:cubicBezTo>
                  <a:pt x="2676" y="6422"/>
                  <a:pt x="3143" y="6794"/>
                  <a:pt x="4370" y="7570"/>
                </a:cubicBezTo>
                <a:cubicBezTo>
                  <a:pt x="4340" y="7270"/>
                  <a:pt x="4246" y="7098"/>
                  <a:pt x="4021" y="6689"/>
                </a:cubicBezTo>
                <a:cubicBezTo>
                  <a:pt x="3978" y="6612"/>
                  <a:pt x="3931" y="6527"/>
                  <a:pt x="3879" y="6433"/>
                </a:cubicBezTo>
                <a:cubicBezTo>
                  <a:pt x="3439" y="5619"/>
                  <a:pt x="3776" y="4807"/>
                  <a:pt x="3791" y="4773"/>
                </a:cubicBezTo>
                <a:lnTo>
                  <a:pt x="4155" y="4851"/>
                </a:lnTo>
                <a:lnTo>
                  <a:pt x="4521" y="4929"/>
                </a:lnTo>
                <a:cubicBezTo>
                  <a:pt x="4518" y="4936"/>
                  <a:pt x="4245" y="5601"/>
                  <a:pt x="4590" y="6237"/>
                </a:cubicBezTo>
                <a:cubicBezTo>
                  <a:pt x="4640" y="6331"/>
                  <a:pt x="4687" y="6414"/>
                  <a:pt x="4729" y="6491"/>
                </a:cubicBezTo>
                <a:cubicBezTo>
                  <a:pt x="5021" y="7020"/>
                  <a:pt x="5143" y="7240"/>
                  <a:pt x="5143" y="7835"/>
                </a:cubicBezTo>
                <a:cubicBezTo>
                  <a:pt x="5143" y="8142"/>
                  <a:pt x="5028" y="8416"/>
                  <a:pt x="4918" y="8681"/>
                </a:cubicBezTo>
                <a:cubicBezTo>
                  <a:pt x="4785" y="8999"/>
                  <a:pt x="4670" y="9274"/>
                  <a:pt x="4760" y="9569"/>
                </a:cubicBezTo>
                <a:cubicBezTo>
                  <a:pt x="4915" y="10082"/>
                  <a:pt x="5546" y="10399"/>
                  <a:pt x="6042" y="10399"/>
                </a:cubicBezTo>
                <a:cubicBezTo>
                  <a:pt x="7019" y="10399"/>
                  <a:pt x="7441" y="11009"/>
                  <a:pt x="7573" y="11479"/>
                </a:cubicBezTo>
                <a:lnTo>
                  <a:pt x="8480" y="11479"/>
                </a:lnTo>
                <a:lnTo>
                  <a:pt x="8480" y="10919"/>
                </a:lnTo>
                <a:lnTo>
                  <a:pt x="9243" y="10919"/>
                </a:lnTo>
                <a:lnTo>
                  <a:pt x="9243" y="11479"/>
                </a:lnTo>
                <a:lnTo>
                  <a:pt x="10238" y="11479"/>
                </a:lnTo>
                <a:lnTo>
                  <a:pt x="10238" y="10919"/>
                </a:lnTo>
                <a:lnTo>
                  <a:pt x="11001" y="10919"/>
                </a:lnTo>
                <a:lnTo>
                  <a:pt x="11001" y="11479"/>
                </a:lnTo>
                <a:lnTo>
                  <a:pt x="11999" y="11479"/>
                </a:lnTo>
                <a:lnTo>
                  <a:pt x="11999" y="10919"/>
                </a:lnTo>
                <a:lnTo>
                  <a:pt x="12760" y="10919"/>
                </a:lnTo>
                <a:lnTo>
                  <a:pt x="12760" y="11479"/>
                </a:lnTo>
                <a:lnTo>
                  <a:pt x="13669" y="11479"/>
                </a:lnTo>
                <a:cubicBezTo>
                  <a:pt x="13801" y="11009"/>
                  <a:pt x="14223" y="10399"/>
                  <a:pt x="15200" y="10399"/>
                </a:cubicBezTo>
                <a:cubicBezTo>
                  <a:pt x="15696" y="10399"/>
                  <a:pt x="16327" y="10082"/>
                  <a:pt x="16482" y="9569"/>
                </a:cubicBezTo>
                <a:cubicBezTo>
                  <a:pt x="16572" y="9274"/>
                  <a:pt x="16457" y="8999"/>
                  <a:pt x="16324" y="8681"/>
                </a:cubicBezTo>
                <a:cubicBezTo>
                  <a:pt x="16214" y="8416"/>
                  <a:pt x="16099" y="8142"/>
                  <a:pt x="16099" y="7835"/>
                </a:cubicBezTo>
                <a:cubicBezTo>
                  <a:pt x="16099" y="7239"/>
                  <a:pt x="16219" y="7020"/>
                  <a:pt x="16511" y="6491"/>
                </a:cubicBezTo>
                <a:cubicBezTo>
                  <a:pt x="16553" y="6414"/>
                  <a:pt x="16599" y="6331"/>
                  <a:pt x="16650" y="6237"/>
                </a:cubicBezTo>
                <a:cubicBezTo>
                  <a:pt x="16994" y="5601"/>
                  <a:pt x="16724" y="4936"/>
                  <a:pt x="16721" y="4929"/>
                </a:cubicBezTo>
                <a:lnTo>
                  <a:pt x="17451" y="4773"/>
                </a:lnTo>
                <a:cubicBezTo>
                  <a:pt x="17466" y="4807"/>
                  <a:pt x="17804" y="5619"/>
                  <a:pt x="17362" y="6433"/>
                </a:cubicBezTo>
                <a:cubicBezTo>
                  <a:pt x="17311" y="6527"/>
                  <a:pt x="17264" y="6611"/>
                  <a:pt x="17221" y="6688"/>
                </a:cubicBezTo>
                <a:cubicBezTo>
                  <a:pt x="16996" y="7097"/>
                  <a:pt x="16901" y="7270"/>
                  <a:pt x="16872" y="7570"/>
                </a:cubicBezTo>
                <a:cubicBezTo>
                  <a:pt x="18099" y="6794"/>
                  <a:pt x="18566" y="6422"/>
                  <a:pt x="18566" y="5082"/>
                </a:cubicBezTo>
                <a:cubicBezTo>
                  <a:pt x="18566" y="3652"/>
                  <a:pt x="17744" y="2352"/>
                  <a:pt x="16255" y="1420"/>
                </a:cubicBezTo>
                <a:cubicBezTo>
                  <a:pt x="14790" y="505"/>
                  <a:pt x="12790" y="0"/>
                  <a:pt x="10621" y="0"/>
                </a:cubicBezTo>
                <a:close/>
                <a:moveTo>
                  <a:pt x="7922" y="5910"/>
                </a:moveTo>
                <a:cubicBezTo>
                  <a:pt x="10338" y="5910"/>
                  <a:pt x="9900" y="7158"/>
                  <a:pt x="9461" y="7626"/>
                </a:cubicBezTo>
                <a:cubicBezTo>
                  <a:pt x="9021" y="8094"/>
                  <a:pt x="7592" y="9302"/>
                  <a:pt x="6384" y="8054"/>
                </a:cubicBezTo>
                <a:cubicBezTo>
                  <a:pt x="5176" y="6806"/>
                  <a:pt x="6275" y="5910"/>
                  <a:pt x="7922" y="5910"/>
                </a:cubicBezTo>
                <a:close/>
                <a:moveTo>
                  <a:pt x="13319" y="5910"/>
                </a:moveTo>
                <a:cubicBezTo>
                  <a:pt x="14966" y="5910"/>
                  <a:pt x="16063" y="6806"/>
                  <a:pt x="14855" y="8054"/>
                </a:cubicBezTo>
                <a:cubicBezTo>
                  <a:pt x="13647" y="9302"/>
                  <a:pt x="12220" y="8094"/>
                  <a:pt x="11781" y="7626"/>
                </a:cubicBezTo>
                <a:cubicBezTo>
                  <a:pt x="11342" y="7158"/>
                  <a:pt x="10904" y="5910"/>
                  <a:pt x="13319" y="5910"/>
                </a:cubicBezTo>
                <a:close/>
                <a:moveTo>
                  <a:pt x="10621" y="8587"/>
                </a:moveTo>
                <a:cubicBezTo>
                  <a:pt x="11915" y="8863"/>
                  <a:pt x="11935" y="9797"/>
                  <a:pt x="11568" y="10103"/>
                </a:cubicBezTo>
                <a:cubicBezTo>
                  <a:pt x="11202" y="10409"/>
                  <a:pt x="10621" y="9935"/>
                  <a:pt x="10621" y="9935"/>
                </a:cubicBezTo>
                <a:cubicBezTo>
                  <a:pt x="10621" y="9935"/>
                  <a:pt x="10040" y="10409"/>
                  <a:pt x="9674" y="10103"/>
                </a:cubicBezTo>
                <a:cubicBezTo>
                  <a:pt x="9307" y="9797"/>
                  <a:pt x="9327" y="8863"/>
                  <a:pt x="10621" y="8587"/>
                </a:cubicBezTo>
                <a:close/>
                <a:moveTo>
                  <a:pt x="5992" y="10937"/>
                </a:moveTo>
                <a:cubicBezTo>
                  <a:pt x="6051" y="12945"/>
                  <a:pt x="6696" y="13311"/>
                  <a:pt x="7391" y="13396"/>
                </a:cubicBezTo>
                <a:cubicBezTo>
                  <a:pt x="8607" y="13545"/>
                  <a:pt x="10601" y="13547"/>
                  <a:pt x="10621" y="13547"/>
                </a:cubicBezTo>
                <a:cubicBezTo>
                  <a:pt x="10641" y="13547"/>
                  <a:pt x="12634" y="13545"/>
                  <a:pt x="13848" y="13396"/>
                </a:cubicBezTo>
                <a:cubicBezTo>
                  <a:pt x="14988" y="13256"/>
                  <a:pt x="15221" y="12164"/>
                  <a:pt x="15250" y="10937"/>
                </a:cubicBezTo>
                <a:cubicBezTo>
                  <a:pt x="15233" y="10938"/>
                  <a:pt x="15215" y="10941"/>
                  <a:pt x="15197" y="10941"/>
                </a:cubicBezTo>
                <a:cubicBezTo>
                  <a:pt x="14628" y="10941"/>
                  <a:pt x="14455" y="11406"/>
                  <a:pt x="14403" y="11637"/>
                </a:cubicBezTo>
                <a:lnTo>
                  <a:pt x="14403" y="12580"/>
                </a:lnTo>
                <a:lnTo>
                  <a:pt x="13640" y="12580"/>
                </a:lnTo>
                <a:lnTo>
                  <a:pt x="13640" y="12020"/>
                </a:lnTo>
                <a:lnTo>
                  <a:pt x="12760" y="12020"/>
                </a:lnTo>
                <a:lnTo>
                  <a:pt x="12760" y="12580"/>
                </a:lnTo>
                <a:lnTo>
                  <a:pt x="11997" y="12580"/>
                </a:lnTo>
                <a:lnTo>
                  <a:pt x="11997" y="12020"/>
                </a:lnTo>
                <a:lnTo>
                  <a:pt x="11001" y="12020"/>
                </a:lnTo>
                <a:lnTo>
                  <a:pt x="11001" y="12580"/>
                </a:lnTo>
                <a:lnTo>
                  <a:pt x="10238" y="12580"/>
                </a:lnTo>
                <a:lnTo>
                  <a:pt x="10238" y="12020"/>
                </a:lnTo>
                <a:lnTo>
                  <a:pt x="9243" y="12020"/>
                </a:lnTo>
                <a:lnTo>
                  <a:pt x="9243" y="12580"/>
                </a:lnTo>
                <a:lnTo>
                  <a:pt x="8480" y="12580"/>
                </a:lnTo>
                <a:lnTo>
                  <a:pt x="8480" y="12020"/>
                </a:lnTo>
                <a:lnTo>
                  <a:pt x="7599" y="12020"/>
                </a:lnTo>
                <a:lnTo>
                  <a:pt x="7599" y="12580"/>
                </a:lnTo>
                <a:lnTo>
                  <a:pt x="6836" y="12580"/>
                </a:lnTo>
                <a:lnTo>
                  <a:pt x="6836" y="11637"/>
                </a:lnTo>
                <a:cubicBezTo>
                  <a:pt x="6785" y="11406"/>
                  <a:pt x="6611" y="10941"/>
                  <a:pt x="6042" y="10941"/>
                </a:cubicBezTo>
                <a:cubicBezTo>
                  <a:pt x="6025" y="10941"/>
                  <a:pt x="6008" y="10938"/>
                  <a:pt x="5992" y="10937"/>
                </a:cubicBezTo>
                <a:close/>
                <a:moveTo>
                  <a:pt x="18724" y="11960"/>
                </a:moveTo>
                <a:cubicBezTo>
                  <a:pt x="18679" y="11960"/>
                  <a:pt x="18630" y="11962"/>
                  <a:pt x="18578" y="11965"/>
                </a:cubicBezTo>
                <a:cubicBezTo>
                  <a:pt x="17773" y="12017"/>
                  <a:pt x="17571" y="12819"/>
                  <a:pt x="16975" y="13190"/>
                </a:cubicBezTo>
                <a:cubicBezTo>
                  <a:pt x="16446" y="13520"/>
                  <a:pt x="3685" y="18765"/>
                  <a:pt x="3126" y="19006"/>
                </a:cubicBezTo>
                <a:cubicBezTo>
                  <a:pt x="2780" y="19156"/>
                  <a:pt x="2366" y="19181"/>
                  <a:pt x="1954" y="19181"/>
                </a:cubicBezTo>
                <a:cubicBezTo>
                  <a:pt x="1744" y="19181"/>
                  <a:pt x="1534" y="19175"/>
                  <a:pt x="1334" y="19175"/>
                </a:cubicBezTo>
                <a:cubicBezTo>
                  <a:pt x="731" y="19175"/>
                  <a:pt x="215" y="19234"/>
                  <a:pt x="37" y="19710"/>
                </a:cubicBezTo>
                <a:cubicBezTo>
                  <a:pt x="-177" y="20284"/>
                  <a:pt x="567" y="20350"/>
                  <a:pt x="1329" y="20802"/>
                </a:cubicBezTo>
                <a:cubicBezTo>
                  <a:pt x="1924" y="21156"/>
                  <a:pt x="1829" y="21547"/>
                  <a:pt x="2523" y="21547"/>
                </a:cubicBezTo>
                <a:cubicBezTo>
                  <a:pt x="2570" y="21547"/>
                  <a:pt x="2622" y="21545"/>
                  <a:pt x="2676" y="21541"/>
                </a:cubicBezTo>
                <a:cubicBezTo>
                  <a:pt x="3480" y="21487"/>
                  <a:pt x="3676" y="20683"/>
                  <a:pt x="4269" y="20310"/>
                </a:cubicBezTo>
                <a:cubicBezTo>
                  <a:pt x="4796" y="19978"/>
                  <a:pt x="17548" y="14736"/>
                  <a:pt x="18109" y="14497"/>
                </a:cubicBezTo>
                <a:cubicBezTo>
                  <a:pt x="18446" y="14353"/>
                  <a:pt x="18847" y="14327"/>
                  <a:pt x="19248" y="14327"/>
                </a:cubicBezTo>
                <a:cubicBezTo>
                  <a:pt x="19480" y="14327"/>
                  <a:pt x="19714" y="14336"/>
                  <a:pt x="19934" y="14336"/>
                </a:cubicBezTo>
                <a:cubicBezTo>
                  <a:pt x="20523" y="14336"/>
                  <a:pt x="21024" y="14272"/>
                  <a:pt x="21202" y="13805"/>
                </a:cubicBezTo>
                <a:cubicBezTo>
                  <a:pt x="21421" y="13232"/>
                  <a:pt x="20676" y="13163"/>
                  <a:pt x="19917" y="12708"/>
                </a:cubicBezTo>
                <a:cubicBezTo>
                  <a:pt x="19323" y="12351"/>
                  <a:pt x="19425" y="11960"/>
                  <a:pt x="18724" y="11960"/>
                </a:cubicBezTo>
                <a:close/>
                <a:moveTo>
                  <a:pt x="2384" y="11965"/>
                </a:moveTo>
                <a:cubicBezTo>
                  <a:pt x="1828" y="12014"/>
                  <a:pt x="1878" y="12376"/>
                  <a:pt x="1324" y="12708"/>
                </a:cubicBezTo>
                <a:cubicBezTo>
                  <a:pt x="566" y="13163"/>
                  <a:pt x="-179" y="13232"/>
                  <a:pt x="40" y="13805"/>
                </a:cubicBezTo>
                <a:cubicBezTo>
                  <a:pt x="399" y="14747"/>
                  <a:pt x="2077" y="14046"/>
                  <a:pt x="3133" y="14497"/>
                </a:cubicBezTo>
                <a:cubicBezTo>
                  <a:pt x="3352" y="14590"/>
                  <a:pt x="5429" y="15447"/>
                  <a:pt x="7913" y="16476"/>
                </a:cubicBezTo>
                <a:cubicBezTo>
                  <a:pt x="8576" y="16201"/>
                  <a:pt x="9270" y="15914"/>
                  <a:pt x="9963" y="15625"/>
                </a:cubicBezTo>
                <a:cubicBezTo>
                  <a:pt x="7086" y="14426"/>
                  <a:pt x="4499" y="13335"/>
                  <a:pt x="4267" y="13190"/>
                </a:cubicBezTo>
                <a:cubicBezTo>
                  <a:pt x="3671" y="12819"/>
                  <a:pt x="3468" y="12017"/>
                  <a:pt x="2664" y="11965"/>
                </a:cubicBezTo>
                <a:cubicBezTo>
                  <a:pt x="2556" y="11958"/>
                  <a:pt x="2464" y="11958"/>
                  <a:pt x="2384" y="11965"/>
                </a:cubicBezTo>
                <a:close/>
                <a:moveTo>
                  <a:pt x="13327" y="17024"/>
                </a:moveTo>
                <a:cubicBezTo>
                  <a:pt x="12662" y="17299"/>
                  <a:pt x="11972" y="17587"/>
                  <a:pt x="11279" y="17875"/>
                </a:cubicBezTo>
                <a:cubicBezTo>
                  <a:pt x="14155" y="19074"/>
                  <a:pt x="16739" y="20164"/>
                  <a:pt x="16970" y="20310"/>
                </a:cubicBezTo>
                <a:cubicBezTo>
                  <a:pt x="17563" y="20683"/>
                  <a:pt x="17762" y="21487"/>
                  <a:pt x="18566" y="21541"/>
                </a:cubicBezTo>
                <a:cubicBezTo>
                  <a:pt x="19428" y="21600"/>
                  <a:pt x="19275" y="21179"/>
                  <a:pt x="19910" y="20802"/>
                </a:cubicBezTo>
                <a:cubicBezTo>
                  <a:pt x="20673" y="20350"/>
                  <a:pt x="21417" y="20284"/>
                  <a:pt x="21202" y="19710"/>
                </a:cubicBezTo>
                <a:cubicBezTo>
                  <a:pt x="20850" y="18767"/>
                  <a:pt x="19169" y="19461"/>
                  <a:pt x="18116" y="19006"/>
                </a:cubicBezTo>
                <a:cubicBezTo>
                  <a:pt x="17898" y="18912"/>
                  <a:pt x="15814" y="18054"/>
                  <a:pt x="13327" y="17024"/>
                </a:cubicBezTo>
                <a:close/>
              </a:path>
            </a:pathLst>
          </a:custGeom>
          <a:solidFill>
            <a:srgbClr val="000000"/>
          </a:solidFill>
          <a:ln w="3175">
            <a:miter lim="400000"/>
          </a:ln>
        </p:spPr>
        <p:txBody>
          <a:bodyPr lIns="38100" tIns="38100" rIns="38100" bIns="38100" anchor="ctr"/>
          <a:lstStyle/>
          <a:p>
            <a:pPr>
              <a:defRPr b="0" sz="2000">
                <a:latin typeface="+mn-lt"/>
                <a:ea typeface="+mn-ea"/>
                <a:cs typeface="+mn-cs"/>
                <a:sym typeface="Helvetica Neue Medium"/>
              </a:defRPr>
            </a:pPr>
          </a:p>
        </p:txBody>
      </p:sp>
      <p:sp>
        <p:nvSpPr>
          <p:cNvPr id="300" name="137"/>
          <p:cNvSpPr/>
          <p:nvPr/>
        </p:nvSpPr>
        <p:spPr>
          <a:xfrm>
            <a:off x="1534236" y="3447171"/>
            <a:ext cx="385009" cy="292162"/>
          </a:xfrm>
          <a:prstGeom prst="rect">
            <a:avLst/>
          </a:prstGeom>
          <a:solidFill>
            <a:srgbClr val="FFFFFF"/>
          </a:solidFill>
          <a:ln w="25400">
            <a:solidFill>
              <a:schemeClr val="accent3"/>
            </a:solidFill>
            <a:miter lim="400000"/>
          </a:ln>
          <a:extLst>
            <a:ext uri="{C572A759-6A51-4108-AA02-DFA0A04FC94B}">
              <ma14:wrappingTextBoxFlag xmlns:ma14="http://schemas.microsoft.com/office/mac/drawingml/2011/main" val="1"/>
            </a:ext>
          </a:extLst>
        </p:spPr>
        <p:txBody>
          <a:bodyPr lIns="38100" tIns="38100" rIns="38100" bIns="38100" anchor="ctr"/>
          <a:lstStyle>
            <a:lvl1pPr>
              <a:defRPr b="0" sz="1200">
                <a:solidFill>
                  <a:schemeClr val="accent3"/>
                </a:solidFill>
                <a:latin typeface="+mn-lt"/>
                <a:ea typeface="+mn-ea"/>
                <a:cs typeface="+mn-cs"/>
                <a:sym typeface="Helvetica Neue Medium"/>
              </a:defRPr>
            </a:lvl1pPr>
          </a:lstStyle>
          <a:p>
            <a:pPr/>
            <a:r>
              <a:t>137</a:t>
            </a:r>
          </a:p>
        </p:txBody>
      </p:sp>
      <p:sp>
        <p:nvSpPr>
          <p:cNvPr id="301" name="133"/>
          <p:cNvSpPr/>
          <p:nvPr/>
        </p:nvSpPr>
        <p:spPr>
          <a:xfrm>
            <a:off x="1534236" y="4520464"/>
            <a:ext cx="385009" cy="292162"/>
          </a:xfrm>
          <a:prstGeom prst="rect">
            <a:avLst/>
          </a:prstGeom>
          <a:solidFill>
            <a:srgbClr val="FFFFFF"/>
          </a:solidFill>
          <a:ln w="25400">
            <a:solidFill>
              <a:schemeClr val="accent3"/>
            </a:solidFill>
            <a:miter lim="400000"/>
          </a:ln>
          <a:extLst>
            <a:ext uri="{C572A759-6A51-4108-AA02-DFA0A04FC94B}">
              <ma14:wrappingTextBoxFlag xmlns:ma14="http://schemas.microsoft.com/office/mac/drawingml/2011/main" val="1"/>
            </a:ext>
          </a:extLst>
        </p:spPr>
        <p:txBody>
          <a:bodyPr lIns="38100" tIns="38100" rIns="38100" bIns="38100" anchor="ctr"/>
          <a:lstStyle>
            <a:lvl1pPr>
              <a:defRPr b="0" sz="1200">
                <a:solidFill>
                  <a:schemeClr val="accent3"/>
                </a:solidFill>
                <a:latin typeface="+mn-lt"/>
                <a:ea typeface="+mn-ea"/>
                <a:cs typeface="+mn-cs"/>
                <a:sym typeface="Helvetica Neue Medium"/>
              </a:defRPr>
            </a:lvl1pPr>
          </a:lstStyle>
          <a:p>
            <a:pPr/>
            <a:r>
              <a:t>133</a:t>
            </a:r>
          </a:p>
        </p:txBody>
      </p:sp>
      <p:sp>
        <p:nvSpPr>
          <p:cNvPr id="302" name="137"/>
          <p:cNvSpPr/>
          <p:nvPr/>
        </p:nvSpPr>
        <p:spPr>
          <a:xfrm>
            <a:off x="1532485" y="5603749"/>
            <a:ext cx="385008" cy="292162"/>
          </a:xfrm>
          <a:prstGeom prst="rect">
            <a:avLst/>
          </a:prstGeom>
          <a:solidFill>
            <a:srgbClr val="FFFFFF"/>
          </a:solidFill>
          <a:ln w="25400">
            <a:solidFill>
              <a:schemeClr val="accent3"/>
            </a:solidFill>
            <a:miter lim="400000"/>
          </a:ln>
          <a:extLst>
            <a:ext uri="{C572A759-6A51-4108-AA02-DFA0A04FC94B}">
              <ma14:wrappingTextBoxFlag xmlns:ma14="http://schemas.microsoft.com/office/mac/drawingml/2011/main" val="1"/>
            </a:ext>
          </a:extLst>
        </p:spPr>
        <p:txBody>
          <a:bodyPr lIns="38100" tIns="38100" rIns="38100" bIns="38100" anchor="ctr"/>
          <a:lstStyle>
            <a:lvl1pPr>
              <a:defRPr b="0" sz="1200">
                <a:solidFill>
                  <a:schemeClr val="accent3"/>
                </a:solidFill>
                <a:latin typeface="+mn-lt"/>
                <a:ea typeface="+mn-ea"/>
                <a:cs typeface="+mn-cs"/>
                <a:sym typeface="Helvetica Neue Medium"/>
              </a:defRPr>
            </a:lvl1pPr>
          </a:lstStyle>
          <a:p>
            <a:pPr/>
            <a:r>
              <a:t>137</a:t>
            </a:r>
          </a:p>
        </p:txBody>
      </p:sp>
      <p:sp>
        <p:nvSpPr>
          <p:cNvPr id="303" name="120"/>
          <p:cNvSpPr/>
          <p:nvPr/>
        </p:nvSpPr>
        <p:spPr>
          <a:xfrm>
            <a:off x="1534236" y="6679687"/>
            <a:ext cx="385009" cy="292162"/>
          </a:xfrm>
          <a:prstGeom prst="rect">
            <a:avLst/>
          </a:prstGeom>
          <a:solidFill>
            <a:srgbClr val="FFFFFF"/>
          </a:solidFill>
          <a:ln w="25400">
            <a:solidFill>
              <a:schemeClr val="accent3"/>
            </a:solidFill>
            <a:miter lim="400000"/>
          </a:ln>
          <a:extLst>
            <a:ext uri="{C572A759-6A51-4108-AA02-DFA0A04FC94B}">
              <ma14:wrappingTextBoxFlag xmlns:ma14="http://schemas.microsoft.com/office/mac/drawingml/2011/main" val="1"/>
            </a:ext>
          </a:extLst>
        </p:spPr>
        <p:txBody>
          <a:bodyPr lIns="38100" tIns="38100" rIns="38100" bIns="38100" anchor="ctr"/>
          <a:lstStyle>
            <a:lvl1pPr>
              <a:defRPr b="0" sz="1200">
                <a:solidFill>
                  <a:schemeClr val="accent3"/>
                </a:solidFill>
                <a:latin typeface="+mn-lt"/>
                <a:ea typeface="+mn-ea"/>
                <a:cs typeface="+mn-cs"/>
                <a:sym typeface="Helvetica Neue Medium"/>
              </a:defRPr>
            </a:lvl1pPr>
          </a:lstStyle>
          <a:p>
            <a:pPr/>
            <a:r>
              <a:t>120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the moses"/>
          <p:cNvSpPr txBox="1"/>
          <p:nvPr>
            <p:ph type="body" idx="21"/>
          </p:nvPr>
        </p:nvSpPr>
        <p:spPr>
          <a:prstGeom prst="rect">
            <a:avLst/>
          </a:prstGeom>
        </p:spPr>
        <p:txBody>
          <a:bodyPr/>
          <a:lstStyle/>
          <a:p>
            <a:pPr/>
            <a:r>
              <a:t>the moses</a:t>
            </a:r>
          </a:p>
        </p:txBody>
      </p:sp>
      <p:sp>
        <p:nvSpPr>
          <p:cNvPr id="308" name="3"/>
          <p:cNvSpPr txBox="1"/>
          <p:nvPr>
            <p:ph type="body" idx="22"/>
          </p:nvPr>
        </p:nvSpPr>
        <p:spPr>
          <a:prstGeom prst="rect">
            <a:avLst/>
          </a:prstGeom>
        </p:spPr>
        <p:txBody>
          <a:bodyPr/>
          <a:lstStyle/>
          <a:p>
            <a:pPr/>
            <a:r>
              <a:t>3</a:t>
            </a:r>
          </a:p>
        </p:txBody>
      </p:sp>
      <p:sp>
        <p:nvSpPr>
          <p:cNvPr id="309" name="By faith Moses, when he was born, was hidden for three months by his parents, because they saw that he was a beautiful child; and they were not afraid of the king’s commandment."/>
          <p:cNvSpPr txBox="1"/>
          <p:nvPr/>
        </p:nvSpPr>
        <p:spPr>
          <a:xfrm>
            <a:off x="438860" y="1010421"/>
            <a:ext cx="11792348" cy="52324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algn="l">
              <a:defRPr b="0" sz="5200">
                <a:solidFill>
                  <a:srgbClr val="505050"/>
                </a:solidFill>
                <a:latin typeface="Andale Mono"/>
                <a:ea typeface="Andale Mono"/>
                <a:cs typeface="Andale Mono"/>
                <a:sym typeface="Andale Mono"/>
              </a:defRPr>
            </a:pPr>
            <a:r>
              <a:t>By </a:t>
            </a:r>
            <a:r>
              <a:rPr>
                <a:solidFill>
                  <a:schemeClr val="accent5"/>
                </a:solidFill>
              </a:rPr>
              <a:t>faith</a:t>
            </a:r>
            <a:r>
              <a:t> Moses, when he was born, was hidden for three months by his parents, because they saw that he was a beautiful child; and they were not afraid of the king’s commandment.</a:t>
            </a:r>
          </a:p>
        </p:txBody>
      </p:sp>
      <p:sp>
        <p:nvSpPr>
          <p:cNvPr id="310" name="Hebrews"/>
          <p:cNvSpPr txBox="1"/>
          <p:nvPr/>
        </p:nvSpPr>
        <p:spPr>
          <a:xfrm>
            <a:off x="8717466" y="6877430"/>
            <a:ext cx="4156094" cy="15240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b="0" sz="9900">
                <a:solidFill>
                  <a:srgbClr val="D0D0D0"/>
                </a:solidFill>
                <a:latin typeface="Arial Narrow"/>
                <a:ea typeface="Arial Narrow"/>
                <a:cs typeface="Arial Narrow"/>
                <a:sym typeface="Arial Narrow"/>
              </a:defRPr>
            </a:lvl1pPr>
          </a:lstStyle>
          <a:p>
            <a:pPr/>
            <a:r>
              <a:t>Hebrews</a:t>
            </a:r>
          </a:p>
        </p:txBody>
      </p:sp>
      <p:sp>
        <p:nvSpPr>
          <p:cNvPr id="311" name="11"/>
          <p:cNvSpPr txBox="1"/>
          <p:nvPr/>
        </p:nvSpPr>
        <p:spPr>
          <a:xfrm>
            <a:off x="11618599" y="6594670"/>
            <a:ext cx="565027" cy="7112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defRPr b="0" sz="4400">
                <a:solidFill>
                  <a:srgbClr val="D0D0D0"/>
                </a:solidFill>
                <a:latin typeface="Arial Narrow"/>
                <a:ea typeface="Arial Narrow"/>
                <a:cs typeface="Arial Narrow"/>
                <a:sym typeface="Arial Narrow"/>
              </a:defRPr>
            </a:lvl1pPr>
          </a:lstStyle>
          <a:p>
            <a:pPr/>
            <a:r>
              <a:t>11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FFFFFF"/>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